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Lst>
  <p:notesMasterIdLst>
    <p:notesMasterId r:id="rId42"/>
  </p:notesMasterIdLst>
  <p:handoutMasterIdLst>
    <p:handoutMasterId r:id="rId43"/>
  </p:handoutMasterIdLst>
  <p:sldIdLst>
    <p:sldId id="1251" r:id="rId5"/>
    <p:sldId id="1288" r:id="rId6"/>
    <p:sldId id="1289" r:id="rId7"/>
    <p:sldId id="1290" r:id="rId8"/>
    <p:sldId id="1291" r:id="rId9"/>
    <p:sldId id="1292" r:id="rId10"/>
    <p:sldId id="1293" r:id="rId11"/>
    <p:sldId id="1294" r:id="rId12"/>
    <p:sldId id="1295" r:id="rId13"/>
    <p:sldId id="1296" r:id="rId14"/>
    <p:sldId id="1297" r:id="rId15"/>
    <p:sldId id="1298" r:id="rId16"/>
    <p:sldId id="1299" r:id="rId17"/>
    <p:sldId id="1300" r:id="rId18"/>
    <p:sldId id="1301" r:id="rId19"/>
    <p:sldId id="1302" r:id="rId20"/>
    <p:sldId id="1267" r:id="rId21"/>
    <p:sldId id="1268" r:id="rId22"/>
    <p:sldId id="1269" r:id="rId23"/>
    <p:sldId id="1270" r:id="rId24"/>
    <p:sldId id="1271" r:id="rId25"/>
    <p:sldId id="1272" r:id="rId26"/>
    <p:sldId id="1273" r:id="rId27"/>
    <p:sldId id="1274" r:id="rId28"/>
    <p:sldId id="1275" r:id="rId29"/>
    <p:sldId id="1276" r:id="rId30"/>
    <p:sldId id="1277" r:id="rId31"/>
    <p:sldId id="1278" r:id="rId32"/>
    <p:sldId id="1279" r:id="rId33"/>
    <p:sldId id="1280" r:id="rId34"/>
    <p:sldId id="1281" r:id="rId35"/>
    <p:sldId id="1282" r:id="rId36"/>
    <p:sldId id="1283" r:id="rId37"/>
    <p:sldId id="1284" r:id="rId38"/>
    <p:sldId id="1285" r:id="rId39"/>
    <p:sldId id="1286" r:id="rId40"/>
    <p:sldId id="1287" r:id="rId4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1199CED-C95C-4F07-AF54-937CEBD765A9}">
          <p14:sldIdLst>
            <p14:sldId id="1251"/>
            <p14:sldId id="1288"/>
            <p14:sldId id="1289"/>
            <p14:sldId id="1290"/>
            <p14:sldId id="1291"/>
            <p14:sldId id="1292"/>
            <p14:sldId id="1293"/>
            <p14:sldId id="1294"/>
            <p14:sldId id="1295"/>
            <p14:sldId id="1296"/>
            <p14:sldId id="1297"/>
            <p14:sldId id="1298"/>
            <p14:sldId id="1299"/>
            <p14:sldId id="1300"/>
            <p14:sldId id="1301"/>
            <p14:sldId id="1302"/>
            <p14:sldId id="1267"/>
            <p14:sldId id="1268"/>
            <p14:sldId id="1269"/>
            <p14:sldId id="1270"/>
            <p14:sldId id="1271"/>
            <p14:sldId id="1272"/>
            <p14:sldId id="1273"/>
            <p14:sldId id="1274"/>
            <p14:sldId id="1275"/>
            <p14:sldId id="1276"/>
            <p14:sldId id="1277"/>
            <p14:sldId id="1278"/>
            <p14:sldId id="1279"/>
            <p14:sldId id="1280"/>
            <p14:sldId id="1281"/>
            <p14:sldId id="1282"/>
            <p14:sldId id="1283"/>
            <p14:sldId id="1284"/>
            <p14:sldId id="1285"/>
            <p14:sldId id="1286"/>
            <p14:sldId id="1287"/>
          </p14:sldIdLst>
        </p14:section>
        <p14:section name="Untitled Section" id="{718F2967-19ED-44AE-8A62-2B0359469AC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19A6C00-C200-EA02-42A0-1ABA55766FDF}" name="Vanessa Sweeney" initials="" userId="S::vanessas@wsba.org::61d46770-4c0a-4ec8-b57d-a2be5c4bf89f" providerId="AD"/>
  <p188:author id="{EC2F801A-6FF3-6F3A-BF5B-5D5610D5D339}" name="Noah Baetge" initials="NB" userId="S::noahb@wsba.org::12ca440f-3a27-4214-8c2f-1cd271096675" providerId="AD"/>
  <p188:author id="{5BCE4A26-EBBA-DAE6-4E50-E1DF89A543FF}" name="Tiffany Lynch" initials="TL" userId="S::Tiffanyl@wsba.org::91d845a8-fff8-4b9f-a6a5-ee361ead682e" providerId="AD"/>
  <p188:author id="{870B5ED1-00C3-06C1-346A-76F39DAE79B6}" name="Carolyn MacGregor" initials="CM" userId="S::Carolynm@wsba.org::8447b6a7-5f86-4b1d-952d-f800620c6e77" providerId="AD"/>
  <p188:author id="{80481FF5-7C10-87AE-B4CC-A009058E3BDA}" name="Maggie Yu" initials="MY" userId="S::maggiey@wsba.org::612d9457-be8c-4af5-80d6-85bd2429e6d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ulianne Unite" initials="JU" lastIdx="5" clrIdx="0"/>
  <p:cmAuthor id="2" name="Terra Nevitt" initials="TN" lastIdx="11" clrIdx="1">
    <p:extLst>
      <p:ext uri="{19B8F6BF-5375-455C-9EA6-DF929625EA0E}">
        <p15:presenceInfo xmlns:p15="http://schemas.microsoft.com/office/powerpoint/2012/main" userId="S-1-5-21-796845957-308236825-725345543-9577" providerId="AD"/>
      </p:ext>
    </p:extLst>
  </p:cmAuthor>
  <p:cmAuthor id="3" name="Carolyn MacGregor" initials="CM" lastIdx="11" clrIdx="2">
    <p:extLst>
      <p:ext uri="{19B8F6BF-5375-455C-9EA6-DF929625EA0E}">
        <p15:presenceInfo xmlns:p15="http://schemas.microsoft.com/office/powerpoint/2012/main" userId="S-1-5-21-796845957-308236825-725345543-1517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48"/>
    <p:restoredTop sz="76301"/>
  </p:normalViewPr>
  <p:slideViewPr>
    <p:cSldViewPr snapToGrid="0">
      <p:cViewPr varScale="1">
        <p:scale>
          <a:sx n="74" d="100"/>
          <a:sy n="74" d="100"/>
        </p:scale>
        <p:origin x="1710" y="294"/>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r>
              <a:rPr lang="en-US"/>
              <a:t>WSBA Section Leaders Fall Orientation</a:t>
            </a:r>
            <a:br>
              <a:rPr lang="en-US"/>
            </a:br>
            <a:r>
              <a:rPr lang="en-US"/>
              <a:t>Tuesday, Nov. 10, 2020</a:t>
            </a:r>
          </a:p>
        </p:txBody>
      </p:sp>
      <p:sp>
        <p:nvSpPr>
          <p:cNvPr id="5" name="Slide Number Placeholder 4"/>
          <p:cNvSpPr>
            <a:spLocks noGrp="1"/>
          </p:cNvSpPr>
          <p:nvPr>
            <p:ph type="sldNum" sz="quarter" idx="3"/>
          </p:nvPr>
        </p:nvSpPr>
        <p:spPr>
          <a:xfrm>
            <a:off x="3970338" y="49742"/>
            <a:ext cx="3038475" cy="465138"/>
          </a:xfrm>
          <a:prstGeom prst="rect">
            <a:avLst/>
          </a:prstGeom>
        </p:spPr>
        <p:txBody>
          <a:bodyPr vert="horz" lIns="91440" tIns="45720" rIns="91440" bIns="45720" rtlCol="0" anchor="b"/>
          <a:lstStyle>
            <a:lvl1pPr algn="r">
              <a:defRPr sz="1200"/>
            </a:lvl1pPr>
          </a:lstStyle>
          <a:p>
            <a:fld id="{2971BDCB-18D0-40AD-BFF9-C42918FF3EE9}" type="slidenum">
              <a:rPr lang="en-US"/>
              <a:pPr/>
              <a:t>‹#›</a:t>
            </a:fld>
            <a:endParaRPr lang="en-US"/>
          </a:p>
          <a:p>
            <a:endParaRPr lang="en-US"/>
          </a:p>
        </p:txBody>
      </p:sp>
    </p:spTree>
    <p:extLst>
      <p:ext uri="{BB962C8B-B14F-4D97-AF65-F5344CB8AC3E}">
        <p14:creationId xmlns:p14="http://schemas.microsoft.com/office/powerpoint/2010/main" val="1969118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85D4642-990F-3F43-9561-20C49A6E5570}" type="datetimeFigureOut">
              <a:rPr lang="en-US" smtClean="0"/>
              <a:t>8/26/2026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73D761A-5A4E-E145-907E-E7859A1F9B7D}" type="slidenum">
              <a:rPr lang="en-US" smtClean="0"/>
              <a:t>‹#›</a:t>
            </a:fld>
            <a:endParaRPr lang="en-US"/>
          </a:p>
        </p:txBody>
      </p:sp>
    </p:spTree>
    <p:extLst>
      <p:ext uri="{BB962C8B-B14F-4D97-AF65-F5344CB8AC3E}">
        <p14:creationId xmlns:p14="http://schemas.microsoft.com/office/powerpoint/2010/main" val="875568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1</a:t>
            </a:fld>
            <a:endParaRPr lang="en-US"/>
          </a:p>
        </p:txBody>
      </p:sp>
    </p:spTree>
    <p:extLst>
      <p:ext uri="{BB962C8B-B14F-4D97-AF65-F5344CB8AC3E}">
        <p14:creationId xmlns:p14="http://schemas.microsoft.com/office/powerpoint/2010/main" val="2888138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25</a:t>
            </a:fld>
            <a:endParaRPr lang="en-US"/>
          </a:p>
        </p:txBody>
      </p:sp>
    </p:spTree>
    <p:extLst>
      <p:ext uri="{BB962C8B-B14F-4D97-AF65-F5344CB8AC3E}">
        <p14:creationId xmlns:p14="http://schemas.microsoft.com/office/powerpoint/2010/main" val="3291708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26</a:t>
            </a:fld>
            <a:endParaRPr lang="en-US"/>
          </a:p>
        </p:txBody>
      </p:sp>
    </p:spTree>
    <p:extLst>
      <p:ext uri="{BB962C8B-B14F-4D97-AF65-F5344CB8AC3E}">
        <p14:creationId xmlns:p14="http://schemas.microsoft.com/office/powerpoint/2010/main" val="405387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27</a:t>
            </a:fld>
            <a:endParaRPr lang="en-US"/>
          </a:p>
        </p:txBody>
      </p:sp>
    </p:spTree>
    <p:extLst>
      <p:ext uri="{BB962C8B-B14F-4D97-AF65-F5344CB8AC3E}">
        <p14:creationId xmlns:p14="http://schemas.microsoft.com/office/powerpoint/2010/main" val="40059935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28</a:t>
            </a:fld>
            <a:endParaRPr lang="en-US"/>
          </a:p>
        </p:txBody>
      </p:sp>
    </p:spTree>
    <p:extLst>
      <p:ext uri="{BB962C8B-B14F-4D97-AF65-F5344CB8AC3E}">
        <p14:creationId xmlns:p14="http://schemas.microsoft.com/office/powerpoint/2010/main" val="25559065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29</a:t>
            </a:fld>
            <a:endParaRPr lang="en-US"/>
          </a:p>
        </p:txBody>
      </p:sp>
    </p:spTree>
    <p:extLst>
      <p:ext uri="{BB962C8B-B14F-4D97-AF65-F5344CB8AC3E}">
        <p14:creationId xmlns:p14="http://schemas.microsoft.com/office/powerpoint/2010/main" val="30299214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30</a:t>
            </a:fld>
            <a:endParaRPr lang="en-US"/>
          </a:p>
        </p:txBody>
      </p:sp>
    </p:spTree>
    <p:extLst>
      <p:ext uri="{BB962C8B-B14F-4D97-AF65-F5344CB8AC3E}">
        <p14:creationId xmlns:p14="http://schemas.microsoft.com/office/powerpoint/2010/main" val="4684441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31</a:t>
            </a:fld>
            <a:endParaRPr lang="en-US"/>
          </a:p>
        </p:txBody>
      </p:sp>
    </p:spTree>
    <p:extLst>
      <p:ext uri="{BB962C8B-B14F-4D97-AF65-F5344CB8AC3E}">
        <p14:creationId xmlns:p14="http://schemas.microsoft.com/office/powerpoint/2010/main" val="18625878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32</a:t>
            </a:fld>
            <a:endParaRPr lang="en-US"/>
          </a:p>
        </p:txBody>
      </p:sp>
    </p:spTree>
    <p:extLst>
      <p:ext uri="{BB962C8B-B14F-4D97-AF65-F5344CB8AC3E}">
        <p14:creationId xmlns:p14="http://schemas.microsoft.com/office/powerpoint/2010/main" val="17897442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33</a:t>
            </a:fld>
            <a:endParaRPr lang="en-US"/>
          </a:p>
        </p:txBody>
      </p:sp>
    </p:spTree>
    <p:extLst>
      <p:ext uri="{BB962C8B-B14F-4D97-AF65-F5344CB8AC3E}">
        <p14:creationId xmlns:p14="http://schemas.microsoft.com/office/powerpoint/2010/main" val="3416341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34</a:t>
            </a:fld>
            <a:endParaRPr lang="en-US"/>
          </a:p>
        </p:txBody>
      </p:sp>
    </p:spTree>
    <p:extLst>
      <p:ext uri="{BB962C8B-B14F-4D97-AF65-F5344CB8AC3E}">
        <p14:creationId xmlns:p14="http://schemas.microsoft.com/office/powerpoint/2010/main" val="1770113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17</a:t>
            </a:fld>
            <a:endParaRPr lang="en-US"/>
          </a:p>
        </p:txBody>
      </p:sp>
    </p:spTree>
    <p:extLst>
      <p:ext uri="{BB962C8B-B14F-4D97-AF65-F5344CB8AC3E}">
        <p14:creationId xmlns:p14="http://schemas.microsoft.com/office/powerpoint/2010/main" val="17502821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35</a:t>
            </a:fld>
            <a:endParaRPr lang="en-US"/>
          </a:p>
        </p:txBody>
      </p:sp>
    </p:spTree>
    <p:extLst>
      <p:ext uri="{BB962C8B-B14F-4D97-AF65-F5344CB8AC3E}">
        <p14:creationId xmlns:p14="http://schemas.microsoft.com/office/powerpoint/2010/main" val="30875458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36</a:t>
            </a:fld>
            <a:endParaRPr lang="en-US"/>
          </a:p>
        </p:txBody>
      </p:sp>
    </p:spTree>
    <p:extLst>
      <p:ext uri="{BB962C8B-B14F-4D97-AF65-F5344CB8AC3E}">
        <p14:creationId xmlns:p14="http://schemas.microsoft.com/office/powerpoint/2010/main" val="38260470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37</a:t>
            </a:fld>
            <a:endParaRPr lang="en-US"/>
          </a:p>
        </p:txBody>
      </p:sp>
    </p:spTree>
    <p:extLst>
      <p:ext uri="{BB962C8B-B14F-4D97-AF65-F5344CB8AC3E}">
        <p14:creationId xmlns:p14="http://schemas.microsoft.com/office/powerpoint/2010/main" val="2794663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18</a:t>
            </a:fld>
            <a:endParaRPr lang="en-US"/>
          </a:p>
        </p:txBody>
      </p:sp>
    </p:spTree>
    <p:extLst>
      <p:ext uri="{BB962C8B-B14F-4D97-AF65-F5344CB8AC3E}">
        <p14:creationId xmlns:p14="http://schemas.microsoft.com/office/powerpoint/2010/main" val="13051573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rtl="0" fontAlgn="base">
              <a:buFont typeface="Arial" panose="020B0604020202020204" pitchFamily="34" charset="0"/>
              <a:buNone/>
            </a:pPr>
            <a:r>
              <a:rPr lang="en-US" sz="1200" b="1" i="0" kern="1200" dirty="0">
                <a:solidFill>
                  <a:schemeClr val="tx1"/>
                </a:solidFill>
                <a:effectLst/>
                <a:latin typeface="+mn-lt"/>
                <a:ea typeface="+mn-ea"/>
                <a:cs typeface="+mn-cs"/>
              </a:rPr>
              <a:t>Goal:</a:t>
            </a:r>
            <a:r>
              <a:rPr lang="en-US" sz="1200" b="0" i="0" kern="1200" dirty="0">
                <a:solidFill>
                  <a:schemeClr val="tx1"/>
                </a:solidFill>
                <a:effectLst/>
                <a:latin typeface="+mn-lt"/>
                <a:ea typeface="+mn-ea"/>
                <a:cs typeface="+mn-cs"/>
              </a:rPr>
              <a:t> set a warm, curious vibe. Students who feel comfortable will participate more — and that's what makes the visit memorable. Be a real person before you’re a lawyer.</a:t>
            </a:r>
            <a:endParaRPr lang="en-US" b="1" dirty="0"/>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Introduce yourself by first name, where you’re from, and what you do in plain words (“I’m a lawyer” — or judge, paralegal, and so on). </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Give a 2–3 sentence bio in kid terms: what kind of law you do, what a normal day looks like, one thing you like about it. </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Say why you’re there today: you pledged, along with hundreds of legal professionals across Washington, to connect with and visit a classroom around Constitution Day. </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K–5: keep the bio concrete — “I help people who are having a disagreement figure it out fairly.” Skip the jargon.</a:t>
            </a:r>
          </a:p>
          <a:p>
            <a:pPr marL="171450" indent="-171450" rtl="0" fontAlgn="base">
              <a:buFont typeface="Arial" panose="020B0604020202020204" pitchFamily="34" charset="0"/>
              <a:buChar char="•"/>
            </a:pPr>
            <a:endParaRPr lang="en-US" sz="1200" b="0" i="0" kern="1200" dirty="0">
              <a:solidFill>
                <a:schemeClr val="tx1"/>
              </a:solidFill>
              <a:effectLst/>
              <a:latin typeface="+mn-lt"/>
              <a:ea typeface="+mn-ea"/>
              <a:cs typeface="+mn-cs"/>
            </a:endParaRPr>
          </a:p>
          <a:p>
            <a:pPr marL="0" indent="0" rtl="0" fontAlgn="base">
              <a:buFont typeface="Arial" panose="020B0604020202020204" pitchFamily="34" charset="0"/>
              <a:buNone/>
            </a:pPr>
            <a:r>
              <a:rPr lang="en-US" sz="1200" b="1" i="1" kern="1200" dirty="0">
                <a:solidFill>
                  <a:schemeClr val="tx1"/>
                </a:solidFill>
                <a:effectLst/>
                <a:latin typeface="+mn-lt"/>
                <a:ea typeface="+mn-ea"/>
                <a:cs typeface="+mn-cs"/>
              </a:rPr>
              <a:t>Tip:</a:t>
            </a:r>
            <a:r>
              <a:rPr lang="en-US" sz="1200" b="0" i="1" kern="1200" dirty="0">
                <a:solidFill>
                  <a:schemeClr val="tx1"/>
                </a:solidFill>
                <a:effectLst/>
                <a:latin typeface="+mn-lt"/>
                <a:ea typeface="+mn-ea"/>
                <a:cs typeface="+mn-cs"/>
              </a:rPr>
              <a:t> ask the teacher to introduce you briefly first. It gives you a soft landing and a little authority in the room.</a:t>
            </a:r>
            <a:r>
              <a:rPr lang="en-US" sz="1200" b="0" i="0" kern="1200" dirty="0">
                <a:solidFill>
                  <a:schemeClr val="tx1"/>
                </a:solidFill>
                <a:effectLst/>
                <a:latin typeface="+mn-lt"/>
                <a:ea typeface="+mn-ea"/>
                <a:cs typeface="+mn-cs"/>
              </a:rPr>
              <a:t> </a:t>
            </a:r>
          </a:p>
          <a:p>
            <a:endParaRPr lang="en-US" dirty="0"/>
          </a:p>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19</a:t>
            </a:fld>
            <a:endParaRPr lang="en-US"/>
          </a:p>
        </p:txBody>
      </p:sp>
    </p:spTree>
    <p:extLst>
      <p:ext uri="{BB962C8B-B14F-4D97-AF65-F5344CB8AC3E}">
        <p14:creationId xmlns:p14="http://schemas.microsoft.com/office/powerpoint/2010/main" val="265858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Goal:</a:t>
            </a:r>
            <a:r>
              <a:rPr lang="en-US" sz="1200" b="0" i="0" kern="1200" dirty="0">
                <a:solidFill>
                  <a:schemeClr val="tx1"/>
                </a:solidFill>
                <a:effectLst/>
                <a:latin typeface="+mn-lt"/>
                <a:ea typeface="+mn-ea"/>
                <a:cs typeface="+mn-cs"/>
              </a:rPr>
              <a:t> set the stakes and introduce the core ideas you chose.</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Name the moment: 2026 marks the 250th anniversary of the Declaration of Independence (1776). The country is having a big birthday — and the next 250 years belong to them. </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Explain the Constitution simply: it’s the country’s founding document — a set of promises about fairness, rights, and how we make decisions together. It belongs to everyone, including them. </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This is where your core ideas land. Work in the two principles you chose, in plain language. </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Add one honest beat: it’s a work in progress. The promise hasn’t always matched reality, and each generation works to close that gap. That’s the invitation to them.</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K–5: “promises our country made to everyone who lives here.” Try the rulebook metaphor — a game with no rules isn’t fun or fair. </a:t>
            </a:r>
          </a:p>
          <a:p>
            <a:pPr marL="171450" indent="-171450" rtl="0" fontAlgn="base">
              <a:buFont typeface="Arial" panose="020B0604020202020204" pitchFamily="34" charset="0"/>
              <a:buChar char="•"/>
            </a:pPr>
            <a:endParaRPr lang="en-US" sz="1200" b="0" i="0" kern="1200" dirty="0">
              <a:solidFill>
                <a:schemeClr val="tx1"/>
              </a:solidFill>
              <a:effectLst/>
              <a:latin typeface="+mn-lt"/>
              <a:ea typeface="+mn-ea"/>
              <a:cs typeface="+mn-cs"/>
            </a:endParaRPr>
          </a:p>
          <a:p>
            <a:pPr marL="0" indent="0" rtl="0" fontAlgn="base">
              <a:buFont typeface="Arial" panose="020B0604020202020204" pitchFamily="34" charset="0"/>
              <a:buNone/>
            </a:pPr>
            <a:r>
              <a:rPr lang="en-US" sz="1200" b="1" i="1" kern="1200" dirty="0">
                <a:solidFill>
                  <a:schemeClr val="tx1"/>
                </a:solidFill>
                <a:effectLst/>
                <a:latin typeface="+mn-lt"/>
                <a:ea typeface="+mn-ea"/>
                <a:cs typeface="+mn-cs"/>
              </a:rPr>
              <a:t>Tip:</a:t>
            </a:r>
            <a:r>
              <a:rPr lang="en-US" sz="1200" b="0" i="1" kern="1200" dirty="0">
                <a:solidFill>
                  <a:schemeClr val="tx1"/>
                </a:solidFill>
                <a:effectLst/>
                <a:latin typeface="+mn-lt"/>
                <a:ea typeface="+mn-ea"/>
                <a:cs typeface="+mn-cs"/>
              </a:rPr>
              <a:t> don’t lecture the history. Two or three sentences of framing, then make it about them. A throughline that works at every grade: “The next 250 years are yours to lead.”</a:t>
            </a:r>
            <a:r>
              <a:rPr lang="en-US" sz="1200" b="0" i="0" kern="1200" dirty="0">
                <a:solidFill>
                  <a:schemeClr val="tx1"/>
                </a:solidFill>
                <a:effectLst/>
                <a:latin typeface="+mn-lt"/>
                <a:ea typeface="+mn-ea"/>
                <a:cs typeface="+mn-cs"/>
              </a:rPr>
              <a:t> </a:t>
            </a:r>
          </a:p>
          <a:p>
            <a:endParaRPr lang="en-US" b="1" dirty="0"/>
          </a:p>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20</a:t>
            </a:fld>
            <a:endParaRPr lang="en-US"/>
          </a:p>
        </p:txBody>
      </p:sp>
    </p:spTree>
    <p:extLst>
      <p:ext uri="{BB962C8B-B14F-4D97-AF65-F5344CB8AC3E}">
        <p14:creationId xmlns:p14="http://schemas.microsoft.com/office/powerpoint/2010/main" val="25112520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Tip: </a:t>
            </a:r>
            <a:r>
              <a:rPr lang="en-US" sz="1200" b="0" i="1" kern="1200" dirty="0">
                <a:solidFill>
                  <a:schemeClr val="tx1"/>
                </a:solidFill>
                <a:effectLst/>
                <a:latin typeface="+mn-lt"/>
                <a:ea typeface="+mn-ea"/>
                <a:cs typeface="+mn-cs"/>
              </a:rPr>
              <a:t>Set up what the students should watch for ahead of the activity. These takeaways pair with the core ideas you chose: the principles are what the Constitution is; the takeaways are why it matters to them. Make it personal and portable - they should leave holding onto a couple of ideas.</a:t>
            </a:r>
          </a:p>
          <a:p>
            <a:pPr rtl="0" fontAlgn="base"/>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21</a:t>
            </a:fld>
            <a:endParaRPr lang="en-US"/>
          </a:p>
        </p:txBody>
      </p:sp>
    </p:spTree>
    <p:extLst>
      <p:ext uri="{BB962C8B-B14F-4D97-AF65-F5344CB8AC3E}">
        <p14:creationId xmlns:p14="http://schemas.microsoft.com/office/powerpoint/2010/main" val="35672280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Tip: </a:t>
            </a:r>
            <a:r>
              <a:rPr lang="en-US" sz="1200" b="0" i="1" kern="1200" dirty="0">
                <a:solidFill>
                  <a:schemeClr val="tx1"/>
                </a:solidFill>
                <a:effectLst/>
                <a:latin typeface="+mn-lt"/>
                <a:ea typeface="+mn-ea"/>
                <a:cs typeface="+mn-cs"/>
              </a:rPr>
              <a:t>Write these takeaways on the board. It signals to students that the visit has structure, and they're expected to track it — and it gives you a natural anchor to return to during the debrief.</a:t>
            </a:r>
          </a:p>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22</a:t>
            </a:fld>
            <a:endParaRPr lang="en-US"/>
          </a:p>
        </p:txBody>
      </p:sp>
    </p:spTree>
    <p:extLst>
      <p:ext uri="{BB962C8B-B14F-4D97-AF65-F5344CB8AC3E}">
        <p14:creationId xmlns:p14="http://schemas.microsoft.com/office/powerpoint/2010/main" val="40597448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23</a:t>
            </a:fld>
            <a:endParaRPr lang="en-US"/>
          </a:p>
        </p:txBody>
      </p:sp>
    </p:spTree>
    <p:extLst>
      <p:ext uri="{BB962C8B-B14F-4D97-AF65-F5344CB8AC3E}">
        <p14:creationId xmlns:p14="http://schemas.microsoft.com/office/powerpoint/2010/main" val="13771049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24</a:t>
            </a:fld>
            <a:endParaRPr lang="en-US"/>
          </a:p>
        </p:txBody>
      </p:sp>
    </p:spTree>
    <p:extLst>
      <p:ext uri="{BB962C8B-B14F-4D97-AF65-F5344CB8AC3E}">
        <p14:creationId xmlns:p14="http://schemas.microsoft.com/office/powerpoint/2010/main" val="37095686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3099816"/>
            <a:ext cx="8162144" cy="1421519"/>
          </a:xfrm>
        </p:spPr>
        <p:txBody>
          <a:bodyPr lIns="0" tIns="0" rIns="0" bIns="0" anchor="b" anchorCtr="0">
            <a:noAutofit/>
          </a:bodyPr>
          <a:lstStyle>
            <a:lvl1pPr algn="l">
              <a:defRPr sz="4400">
                <a:solidFill>
                  <a:schemeClr val="bg1"/>
                </a:solidFill>
              </a:defRPr>
            </a:lvl1pPr>
          </a:lstStyle>
          <a:p>
            <a:r>
              <a:rPr lang="en-US"/>
              <a:t>CLICK TO EDIT MASTER TITLE STYLE</a:t>
            </a:r>
          </a:p>
        </p:txBody>
      </p:sp>
      <p:sp>
        <p:nvSpPr>
          <p:cNvPr id="3" name="Subtitle 2"/>
          <p:cNvSpPr>
            <a:spLocks noGrp="1"/>
          </p:cNvSpPr>
          <p:nvPr>
            <p:ph type="subTitle" idx="1"/>
          </p:nvPr>
        </p:nvSpPr>
        <p:spPr>
          <a:xfrm>
            <a:off x="914400" y="4617720"/>
            <a:ext cx="8162144" cy="1655762"/>
          </a:xfrm>
        </p:spPr>
        <p:txBody>
          <a:bodyPr lIns="0" tIns="0" rIns="0" bIns="0"/>
          <a:lstStyle>
            <a:lvl1pPr marL="0" indent="0" algn="l">
              <a:buNone/>
              <a:defRPr sz="2400" b="0" i="0">
                <a:solidFill>
                  <a:schemeClr val="accent1">
                    <a:lumMod val="20000"/>
                    <a:lumOff val="80000"/>
                  </a:schemeClr>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Picture 6" descr="Seal.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88552" y="606927"/>
            <a:ext cx="2488530" cy="2488530"/>
          </a:xfrm>
          <a:prstGeom prst="rect">
            <a:avLst/>
          </a:prstGeom>
        </p:spPr>
      </p:pic>
      <p:pic>
        <p:nvPicPr>
          <p:cNvPr id="5" name="Picture 4" descr="Seal.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88552" y="606927"/>
            <a:ext cx="2488530" cy="2488530"/>
          </a:xfrm>
          <a:prstGeom prst="rect">
            <a:avLst/>
          </a:prstGeom>
        </p:spPr>
      </p:pic>
    </p:spTree>
    <p:extLst>
      <p:ext uri="{BB962C8B-B14F-4D97-AF65-F5344CB8AC3E}">
        <p14:creationId xmlns:p14="http://schemas.microsoft.com/office/powerpoint/2010/main" val="153834590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9561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057400"/>
            <a:ext cx="3932237" cy="38862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3521141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F343226-0C09-C5BA-9FDD-313D13DE1F3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Slide Number Placeholder 3"/>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41105944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B620764-7F10-253F-6BF8-735AF35D83B8}"/>
              </a:ext>
            </a:extLst>
          </p:cNvPr>
          <p:cNvPicPr>
            <a:picLocks noChangeAspect="1"/>
          </p:cNvPicPr>
          <p:nvPr userDrawn="1"/>
        </p:nvPicPr>
        <p:blipFill>
          <a:blip r:embed="rId2"/>
          <a:srcRect/>
          <a:stretch/>
        </p:blipFill>
        <p:spPr>
          <a:xfrm>
            <a:off x="0" y="0"/>
            <a:ext cx="12192000" cy="6858000"/>
          </a:xfrm>
          <a:prstGeom prst="rect">
            <a:avLst/>
          </a:prstGeom>
        </p:spPr>
      </p:pic>
      <p:sp>
        <p:nvSpPr>
          <p:cNvPr id="4" name="Slide Number Placeholder 3"/>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19564913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EC19897-6F61-3324-2989-86ACD69E6D6E}"/>
              </a:ext>
            </a:extLst>
          </p:cNvPr>
          <p:cNvPicPr>
            <a:picLocks noChangeAspect="1"/>
          </p:cNvPicPr>
          <p:nvPr userDrawn="1"/>
        </p:nvPicPr>
        <p:blipFill>
          <a:blip r:embed="rId2"/>
          <a:src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3200E985-A175-E1A4-EF2A-055AFA515C6C}"/>
              </a:ext>
            </a:extLst>
          </p:cNvPr>
          <p:cNvSpPr/>
          <p:nvPr userDrawn="1"/>
        </p:nvSpPr>
        <p:spPr>
          <a:xfrm>
            <a:off x="1" y="-1"/>
            <a:ext cx="12192000" cy="56598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42212179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E1A835B-7F94-E93C-1C6E-B18E22541A4C}"/>
              </a:ext>
            </a:extLst>
          </p:cNvPr>
          <p:cNvPicPr>
            <a:picLocks noChangeAspect="1"/>
          </p:cNvPicPr>
          <p:nvPr userDrawn="1"/>
        </p:nvPicPr>
        <p:blipFill>
          <a:blip r:embed="rId2"/>
          <a:srcRect/>
          <a:stretch/>
        </p:blipFill>
        <p:spPr>
          <a:xfrm>
            <a:off x="0" y="0"/>
            <a:ext cx="12192000" cy="6858000"/>
          </a:xfrm>
          <a:prstGeom prst="rect">
            <a:avLst/>
          </a:prstGeom>
        </p:spPr>
      </p:pic>
      <p:sp>
        <p:nvSpPr>
          <p:cNvPr id="4" name="Slide Number Placeholder 3"/>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22631828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02A81D0-A609-34D4-2266-61A9E8361CE6}"/>
              </a:ext>
            </a:extLst>
          </p:cNvPr>
          <p:cNvPicPr>
            <a:picLocks noChangeAspect="1"/>
          </p:cNvPicPr>
          <p:nvPr userDrawn="1"/>
        </p:nvPicPr>
        <p:blipFill>
          <a:blip r:embed="rId2"/>
          <a:srcRect/>
          <a:stretch/>
        </p:blipFill>
        <p:spPr>
          <a:xfrm>
            <a:off x="0" y="0"/>
            <a:ext cx="12192000" cy="6858000"/>
          </a:xfrm>
          <a:prstGeom prst="rect">
            <a:avLst/>
          </a:prstGeom>
        </p:spPr>
      </p:pic>
      <p:sp>
        <p:nvSpPr>
          <p:cNvPr id="4" name="Slide Number Placeholder 3"/>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1006156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2">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3099816"/>
            <a:ext cx="5152913" cy="1421519"/>
          </a:xfrm>
        </p:spPr>
        <p:txBody>
          <a:bodyPr lIns="0" tIns="0" rIns="0" bIns="0" anchor="b" anchorCtr="0">
            <a:noAutofit/>
          </a:bodyPr>
          <a:lstStyle>
            <a:lvl1pPr algn="l">
              <a:defRPr sz="4400">
                <a:solidFill>
                  <a:schemeClr val="bg1"/>
                </a:solidFill>
              </a:defRPr>
            </a:lvl1pPr>
          </a:lstStyle>
          <a:p>
            <a:r>
              <a:rPr lang="en-US"/>
              <a:t>CLICK TO EDIT MASTER TITLE STYLE</a:t>
            </a:r>
          </a:p>
        </p:txBody>
      </p:sp>
      <p:sp>
        <p:nvSpPr>
          <p:cNvPr id="3" name="Subtitle 2"/>
          <p:cNvSpPr>
            <a:spLocks noGrp="1"/>
          </p:cNvSpPr>
          <p:nvPr>
            <p:ph type="subTitle" idx="1"/>
          </p:nvPr>
        </p:nvSpPr>
        <p:spPr>
          <a:xfrm>
            <a:off x="914400" y="4617720"/>
            <a:ext cx="5152913" cy="1655762"/>
          </a:xfrm>
        </p:spPr>
        <p:txBody>
          <a:bodyPr lIns="0" tIns="0" rIns="0" bIns="0"/>
          <a:lstStyle>
            <a:lvl1pPr marL="0" indent="0" algn="l">
              <a:buNone/>
              <a:defRPr sz="2400" b="0" i="0">
                <a:solidFill>
                  <a:schemeClr val="bg1"/>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Picture 6"/>
          <p:cNvPicPr>
            <a:picLocks noChangeAspect="1"/>
          </p:cNvPicPr>
          <p:nvPr/>
        </p:nvPicPr>
        <p:blipFill rotWithShape="1">
          <a:blip r:embed="rId2">
            <a:alphaModFix amt="30000"/>
            <a:extLst>
              <a:ext uri="{28A0092B-C50C-407E-A947-70E740481C1C}">
                <a14:useLocalDpi xmlns:a14="http://schemas.microsoft.com/office/drawing/2010/main" val="0"/>
              </a:ext>
            </a:extLst>
          </a:blip>
          <a:srcRect b="28000"/>
          <a:stretch/>
        </p:blipFill>
        <p:spPr>
          <a:xfrm>
            <a:off x="5950378" y="2484459"/>
            <a:ext cx="6076772" cy="4375275"/>
          </a:xfrm>
          <a:prstGeom prst="rect">
            <a:avLst/>
          </a:prstGeom>
        </p:spPr>
      </p:pic>
      <p:pic>
        <p:nvPicPr>
          <p:cNvPr id="5" name="Picture 4"/>
          <p:cNvPicPr>
            <a:picLocks noChangeAspect="1"/>
          </p:cNvPicPr>
          <p:nvPr userDrawn="1"/>
        </p:nvPicPr>
        <p:blipFill rotWithShape="1">
          <a:blip r:embed="rId2">
            <a:alphaModFix amt="30000"/>
            <a:extLst>
              <a:ext uri="{28A0092B-C50C-407E-A947-70E740481C1C}">
                <a14:useLocalDpi xmlns:a14="http://schemas.microsoft.com/office/drawing/2010/main" val="0"/>
              </a:ext>
            </a:extLst>
          </a:blip>
          <a:srcRect b="28000"/>
          <a:stretch/>
        </p:blipFill>
        <p:spPr>
          <a:xfrm>
            <a:off x="5950378" y="2484459"/>
            <a:ext cx="6076772" cy="4375275"/>
          </a:xfrm>
          <a:prstGeom prst="rect">
            <a:avLst/>
          </a:prstGeom>
        </p:spPr>
      </p:pic>
    </p:spTree>
    <p:extLst>
      <p:ext uri="{BB962C8B-B14F-4D97-AF65-F5344CB8AC3E}">
        <p14:creationId xmlns:p14="http://schemas.microsoft.com/office/powerpoint/2010/main" val="2916415578"/>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 Content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1463040"/>
            <a:ext cx="10515600" cy="4480560"/>
          </a:xfrm>
        </p:spPr>
        <p:txBody>
          <a:bodyPr/>
          <a:lstStyle>
            <a:lvl1pPr marL="0" indent="0">
              <a:buFont typeface="Arial" charset="0"/>
              <a:buNone/>
              <a:tabLst/>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2898843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 Content / Blu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idx="1"/>
          </p:nvPr>
        </p:nvSpPr>
        <p:spPr>
          <a:xfrm>
            <a:off x="914400" y="1463040"/>
            <a:ext cx="10515600" cy="4480560"/>
          </a:xfrm>
        </p:spPr>
        <p:txBody>
          <a:bodyPr/>
          <a:lstStyle>
            <a:lvl1pPr marL="0" indent="0">
              <a:buFont typeface="Arial" charset="0"/>
              <a:buNone/>
              <a:tabLst/>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1639931458"/>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825625"/>
            <a:ext cx="5181600" cy="4117975"/>
          </a:xfrm>
        </p:spPr>
        <p:txBody>
          <a:bodyPr/>
          <a:lstStyle>
            <a:lvl1pPr marL="0" indent="0">
              <a:tabLs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825625"/>
            <a:ext cx="5181600" cy="4117975"/>
          </a:xfrm>
        </p:spPr>
        <p:txBody>
          <a:bodyPr/>
          <a:lstStyle>
            <a:lvl1pPr marL="274320" indent="-274320">
              <a:tabLs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1387922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14400" y="1419906"/>
            <a:ext cx="5157787" cy="823912"/>
          </a:xfrm>
        </p:spPr>
        <p:txBody>
          <a:bodyPr anchor="b">
            <a:noAutofit/>
          </a:bodyPr>
          <a:lstStyle>
            <a:lvl1pPr marL="0" indent="0">
              <a:buNone/>
              <a:defRPr sz="28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2387445"/>
            <a:ext cx="5157787" cy="3556155"/>
          </a:xfrm>
        </p:spPr>
        <p:txBody>
          <a:bodyPr/>
          <a:lstStyle>
            <a:lvl1pPr marL="274320" indent="-274320">
              <a:tabLs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419906"/>
            <a:ext cx="5183188" cy="823912"/>
          </a:xfrm>
        </p:spPr>
        <p:txBody>
          <a:bodyPr anchor="b">
            <a:noAutofit/>
          </a:bodyPr>
          <a:lstStyle>
            <a:lvl1pPr marL="0" indent="0">
              <a:buNone/>
              <a:defRPr sz="28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387445"/>
            <a:ext cx="5183188" cy="3556155"/>
          </a:xfrm>
        </p:spPr>
        <p:txBody>
          <a:bodyPr/>
          <a:lstStyle>
            <a:lvl1pPr marL="274320" indent="-274320">
              <a:tabLs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019752F1-C2EB-594D-9C5C-F5CD07776528}" type="slidenum">
              <a:rPr lang="en-US" smtClean="0"/>
              <a:t>‹#›</a:t>
            </a:fld>
            <a:endParaRPr lang="en-US"/>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61634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1630121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962725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956175"/>
          </a:xfrm>
        </p:spPr>
        <p:txBody>
          <a:bodyPr/>
          <a:lstStyle>
            <a:lvl1pPr marL="274320" indent="-274320">
              <a:tabLst/>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4400" y="2057400"/>
            <a:ext cx="3932237" cy="38862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367834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p:cNvSpPr/>
          <p:nvPr/>
        </p:nvSpPr>
        <p:spPr>
          <a:xfrm>
            <a:off x="0" y="6172447"/>
            <a:ext cx="12192000" cy="685553"/>
          </a:xfrm>
          <a:prstGeom prst="rect">
            <a:avLst/>
          </a:prstGeom>
          <a:solidFill>
            <a:schemeClr val="bg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365760"/>
            <a:ext cx="10515600" cy="910519"/>
          </a:xfrm>
          <a:prstGeom prst="rect">
            <a:avLst/>
          </a:prstGeom>
        </p:spPr>
        <p:txBody>
          <a:bodyPr vert="horz"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914400" y="1463040"/>
            <a:ext cx="10515600" cy="4480559"/>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019752F1-C2EB-594D-9C5C-F5CD07776528}" type="slidenum">
              <a:rPr lang="en-US" smtClean="0"/>
              <a:pPr/>
              <a:t>‹#›</a:t>
            </a:fld>
            <a:endParaRPr lang="en-US"/>
          </a:p>
        </p:txBody>
      </p:sp>
      <p:pic>
        <p:nvPicPr>
          <p:cNvPr id="7" name="Picture 6"/>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85106" y="6253009"/>
            <a:ext cx="2105235" cy="552193"/>
          </a:xfrm>
          <a:prstGeom prst="rect">
            <a:avLst/>
          </a:prstGeom>
        </p:spPr>
      </p:pic>
      <p:sp>
        <p:nvSpPr>
          <p:cNvPr id="8" name="Rectangle 7"/>
          <p:cNvSpPr/>
          <p:nvPr userDrawn="1"/>
        </p:nvSpPr>
        <p:spPr>
          <a:xfrm>
            <a:off x="0" y="6172447"/>
            <a:ext cx="12192000" cy="685553"/>
          </a:xfrm>
          <a:prstGeom prst="rect">
            <a:avLst/>
          </a:prstGeom>
          <a:solidFill>
            <a:schemeClr val="bg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785106" y="6349459"/>
            <a:ext cx="2105235" cy="359293"/>
          </a:xfrm>
          <a:prstGeom prst="rect">
            <a:avLst/>
          </a:prstGeom>
        </p:spPr>
      </p:pic>
    </p:spTree>
    <p:extLst>
      <p:ext uri="{BB962C8B-B14F-4D97-AF65-F5344CB8AC3E}">
        <p14:creationId xmlns:p14="http://schemas.microsoft.com/office/powerpoint/2010/main" val="299394657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Lst>
  <p:hf hdr="0" ftr="0" dt="0"/>
  <p:txStyles>
    <p:title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p:titleStyle>
    <p:bodyStyle>
      <a:lvl1pPr marL="0" indent="0" algn="l" defTabSz="914400" rtl="0" eaLnBrk="1" latinLnBrk="0" hangingPunct="1">
        <a:lnSpc>
          <a:spcPct val="90000"/>
        </a:lnSpc>
        <a:spcBef>
          <a:spcPts val="1000"/>
        </a:spcBef>
        <a:buFont typeface="Arial" charset="0"/>
        <a:buNone/>
        <a:tabLst/>
        <a:defRPr sz="2800" kern="1200">
          <a:solidFill>
            <a:schemeClr val="tx2"/>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a:buChar char="•"/>
        <a:defRPr sz="2400" kern="1200">
          <a:solidFill>
            <a:schemeClr val="tx2"/>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Arial"/>
        <a:buChar char="•"/>
        <a:defRPr sz="2000" kern="1200">
          <a:solidFill>
            <a:schemeClr val="tx2"/>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Arial"/>
        <a:buChar char="•"/>
        <a:defRPr sz="1800" kern="1200">
          <a:solidFill>
            <a:schemeClr val="tx2"/>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Arial"/>
        <a:buChar char="•"/>
        <a:defRPr sz="1800" kern="1200">
          <a:solidFill>
            <a:schemeClr val="tx2"/>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orient="horz" pos="374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804CA30-6562-DCDF-D2D1-85463D1F3A43}"/>
              </a:ext>
            </a:extLst>
          </p:cNvPr>
          <p:cNvSpPr>
            <a:spLocks noGrp="1"/>
          </p:cNvSpPr>
          <p:nvPr>
            <p:ph type="sldNum" sz="quarter" idx="12"/>
          </p:nvPr>
        </p:nvSpPr>
        <p:spPr/>
        <p:txBody>
          <a:bodyPr/>
          <a:lstStyle/>
          <a:p>
            <a:fld id="{019752F1-C2EB-594D-9C5C-F5CD07776528}" type="slidenum">
              <a:rPr lang="en-US" smtClean="0"/>
              <a:t>1</a:t>
            </a:fld>
            <a:endParaRPr lang="en-US"/>
          </a:p>
        </p:txBody>
      </p:sp>
      <p:sp>
        <p:nvSpPr>
          <p:cNvPr id="3" name="Title 1">
            <a:extLst>
              <a:ext uri="{FF2B5EF4-FFF2-40B4-BE49-F238E27FC236}">
                <a16:creationId xmlns:a16="http://schemas.microsoft.com/office/drawing/2014/main" id="{0F81CEFC-763E-5057-770A-1132068AD1CE}"/>
              </a:ext>
            </a:extLst>
          </p:cNvPr>
          <p:cNvSpPr txBox="1">
            <a:spLocks/>
          </p:cNvSpPr>
          <p:nvPr/>
        </p:nvSpPr>
        <p:spPr>
          <a:xfrm>
            <a:off x="584940" y="3815167"/>
            <a:ext cx="7168176" cy="1661125"/>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ts val="6000"/>
              </a:lnSpc>
              <a:spcBef>
                <a:spcPts val="0"/>
              </a:spcBef>
              <a:tabLst>
                <a:tab pos="914400" algn="l"/>
              </a:tabLst>
            </a:pPr>
            <a:r>
              <a:rPr lang="en-US" sz="6000" dirty="0">
                <a:solidFill>
                  <a:schemeClr val="bg1"/>
                </a:solidFill>
                <a:latin typeface="Calibri"/>
                <a:cs typeface="Arial"/>
              </a:rPr>
              <a:t>Planning pages</a:t>
            </a:r>
            <a:endParaRPr lang="en-US" sz="2000" b="0" i="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243BD30B-5CD0-EB43-8BF3-EB6D07158E35}"/>
              </a:ext>
            </a:extLst>
          </p:cNvPr>
          <p:cNvSpPr/>
          <p:nvPr/>
        </p:nvSpPr>
        <p:spPr>
          <a:xfrm>
            <a:off x="693425" y="2849401"/>
            <a:ext cx="4715482" cy="765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B9CEE977-F05E-5BB1-5CE2-EBD3E8D0CD2B}"/>
              </a:ext>
            </a:extLst>
          </p:cNvPr>
          <p:cNvSpPr txBox="1">
            <a:spLocks/>
          </p:cNvSpPr>
          <p:nvPr/>
        </p:nvSpPr>
        <p:spPr>
          <a:xfrm>
            <a:off x="838658" y="2935719"/>
            <a:ext cx="8187100" cy="61817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ct val="100000"/>
              </a:lnSpc>
              <a:spcBef>
                <a:spcPts val="0"/>
              </a:spcBef>
              <a:tabLst>
                <a:tab pos="914400" algn="l"/>
              </a:tabLst>
            </a:pPr>
            <a:r>
              <a:rPr lang="en-US" sz="3200" cap="none" dirty="0">
                <a:solidFill>
                  <a:schemeClr val="bg2"/>
                </a:solidFill>
                <a:latin typeface="Calibri"/>
                <a:cs typeface="Arial"/>
              </a:rPr>
              <a:t>CONSTITUTION DAY 2026</a:t>
            </a:r>
            <a:endParaRPr lang="en-US" sz="2000" b="0" i="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403DC045-C79C-8198-E4D7-A48C352DEAAB}"/>
              </a:ext>
            </a:extLst>
          </p:cNvPr>
          <p:cNvCxnSpPr/>
          <p:nvPr/>
        </p:nvCxnSpPr>
        <p:spPr>
          <a:xfrm>
            <a:off x="712923" y="4774333"/>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74299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A6E45AE-0AD3-82ED-E22D-1000139C3BB8}"/>
              </a:ext>
            </a:extLst>
          </p:cNvPr>
          <p:cNvSpPr>
            <a:spLocks noGrp="1"/>
          </p:cNvSpPr>
          <p:nvPr>
            <p:ph type="sldNum" sz="quarter" idx="12"/>
          </p:nvPr>
        </p:nvSpPr>
        <p:spPr/>
        <p:txBody>
          <a:bodyPr/>
          <a:lstStyle/>
          <a:p>
            <a:fld id="{019752F1-C2EB-594D-9C5C-F5CD07776528}" type="slidenum">
              <a:rPr lang="en-US" smtClean="0"/>
              <a:t>10</a:t>
            </a:fld>
            <a:endParaRPr lang="en-US"/>
          </a:p>
        </p:txBody>
      </p:sp>
      <p:sp>
        <p:nvSpPr>
          <p:cNvPr id="3" name="Title 1">
            <a:extLst>
              <a:ext uri="{FF2B5EF4-FFF2-40B4-BE49-F238E27FC236}">
                <a16:creationId xmlns:a16="http://schemas.microsoft.com/office/drawing/2014/main" id="{7A9ADC6A-55D6-E713-B14E-791CEE1033EC}"/>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2"/>
                </a:solidFill>
                <a:latin typeface="Calibri"/>
                <a:ea typeface="Calibri"/>
                <a:cs typeface="Calibri"/>
              </a:rPr>
              <a:t>What Should Students Leave Holding?</a:t>
            </a:r>
          </a:p>
          <a:p>
            <a:endParaRPr lang="en-US" sz="4800" cap="none" dirty="0">
              <a:solidFill>
                <a:schemeClr val="bg2"/>
              </a:solidFill>
              <a:latin typeface="Calibri"/>
              <a:ea typeface="Calibri"/>
              <a:cs typeface="Calibri"/>
            </a:endParaRPr>
          </a:p>
          <a:p>
            <a:endParaRPr lang="en-US" sz="4800" cap="none" dirty="0">
              <a:solidFill>
                <a:schemeClr val="bg2"/>
              </a:solidFill>
              <a:latin typeface="Calibri"/>
              <a:ea typeface="Calibri"/>
              <a:cs typeface="Calibri"/>
            </a:endParaRPr>
          </a:p>
        </p:txBody>
      </p:sp>
      <p:cxnSp>
        <p:nvCxnSpPr>
          <p:cNvPr id="4" name="Straight Connector 3">
            <a:extLst>
              <a:ext uri="{FF2B5EF4-FFF2-40B4-BE49-F238E27FC236}">
                <a16:creationId xmlns:a16="http://schemas.microsoft.com/office/drawing/2014/main" id="{A84AFCF4-6D9E-92C0-4862-01A32D6E1C95}"/>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1458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4D7FDD6-820D-847C-BFE6-139EB45F1F2C}"/>
              </a:ext>
            </a:extLst>
          </p:cNvPr>
          <p:cNvSpPr>
            <a:spLocks noGrp="1"/>
          </p:cNvSpPr>
          <p:nvPr>
            <p:ph type="sldNum" sz="quarter" idx="12"/>
          </p:nvPr>
        </p:nvSpPr>
        <p:spPr/>
        <p:txBody>
          <a:bodyPr/>
          <a:lstStyle/>
          <a:p>
            <a:fld id="{019752F1-C2EB-594D-9C5C-F5CD07776528}" type="slidenum">
              <a:rPr lang="en-US" smtClean="0"/>
              <a:t>11</a:t>
            </a:fld>
            <a:endParaRPr lang="en-US"/>
          </a:p>
        </p:txBody>
      </p:sp>
      <p:sp>
        <p:nvSpPr>
          <p:cNvPr id="3" name="Title 1">
            <a:extLst>
              <a:ext uri="{FF2B5EF4-FFF2-40B4-BE49-F238E27FC236}">
                <a16:creationId xmlns:a16="http://schemas.microsoft.com/office/drawing/2014/main" id="{4392BABD-0864-61AA-FA30-BE02B6ECE44F}"/>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2"/>
                </a:solidFill>
                <a:latin typeface="Calibri"/>
                <a:ea typeface="Calibri"/>
                <a:cs typeface="Calibri"/>
              </a:rPr>
              <a:t>Build the Student Experience</a:t>
            </a:r>
          </a:p>
          <a:p>
            <a:endParaRPr lang="en-US" sz="4800" cap="none" dirty="0">
              <a:solidFill>
                <a:schemeClr val="bg2"/>
              </a:solidFill>
              <a:latin typeface="Calibri"/>
              <a:ea typeface="Calibri"/>
              <a:cs typeface="Calibri"/>
            </a:endParaRPr>
          </a:p>
        </p:txBody>
      </p:sp>
      <p:cxnSp>
        <p:nvCxnSpPr>
          <p:cNvPr id="4" name="Straight Connector 3">
            <a:extLst>
              <a:ext uri="{FF2B5EF4-FFF2-40B4-BE49-F238E27FC236}">
                <a16:creationId xmlns:a16="http://schemas.microsoft.com/office/drawing/2014/main" id="{DCC0F233-E609-DF54-8DDE-636602E774A5}"/>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5E34888-0DF4-A965-52F5-F91D5B4B401D}"/>
              </a:ext>
            </a:extLst>
          </p:cNvPr>
          <p:cNvSpPr txBox="1"/>
          <p:nvPr/>
        </p:nvSpPr>
        <p:spPr>
          <a:xfrm>
            <a:off x="613369" y="1943657"/>
            <a:ext cx="11241933"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chemeClr val="bg2"/>
                </a:solidFill>
                <a:latin typeface="Calibri Light"/>
                <a:ea typeface="Calibri Light"/>
                <a:cs typeface="Calibri Light"/>
              </a:rPr>
              <a:t>Get students doing the thinking. You don’t need to lecture about the Constitution. Give students something familiar to question, discuss, decide, solve, compare, or do—then help them make the constitutional connection.</a:t>
            </a:r>
          </a:p>
        </p:txBody>
      </p:sp>
      <p:sp>
        <p:nvSpPr>
          <p:cNvPr id="6" name="TextBox 5">
            <a:extLst>
              <a:ext uri="{FF2B5EF4-FFF2-40B4-BE49-F238E27FC236}">
                <a16:creationId xmlns:a16="http://schemas.microsoft.com/office/drawing/2014/main" id="{0CF12FC7-6CA8-15E5-4BEC-19568576D94D}"/>
              </a:ext>
            </a:extLst>
          </p:cNvPr>
          <p:cNvSpPr txBox="1"/>
          <p:nvPr/>
        </p:nvSpPr>
        <p:spPr>
          <a:xfrm>
            <a:off x="613369" y="3521254"/>
            <a:ext cx="11241933"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solidFill>
                  <a:schemeClr val="accent1">
                    <a:lumMod val="75000"/>
                  </a:schemeClr>
                </a:solidFill>
                <a:latin typeface="Calibri" panose="020F0502020204030204" pitchFamily="34" charset="0"/>
                <a:ea typeface="Calibri Light"/>
                <a:cs typeface="Calibri" panose="020F0502020204030204" pitchFamily="34" charset="0"/>
              </a:rPr>
              <a:t>MY HOOK</a:t>
            </a:r>
          </a:p>
          <a:p>
            <a:r>
              <a:rPr lang="en-US" sz="2800" b="1" dirty="0">
                <a:solidFill>
                  <a:schemeClr val="bg2"/>
                </a:solidFill>
                <a:latin typeface="Calibri Light"/>
                <a:ea typeface="Calibri Light"/>
                <a:cs typeface="Calibri Light"/>
              </a:rPr>
              <a:t>How will I spark their curiosity?</a:t>
            </a:r>
          </a:p>
          <a:p>
            <a:r>
              <a:rPr lang="en-US" sz="2800" i="1" dirty="0">
                <a:solidFill>
                  <a:schemeClr val="bg2"/>
                </a:solidFill>
                <a:latin typeface="Calibri Light"/>
                <a:ea typeface="Calibri Light"/>
                <a:cs typeface="Calibri Light"/>
              </a:rPr>
              <a:t>A question • familiar situation • image • story • game • surprising fact • “What if…?” scenario</a:t>
            </a:r>
          </a:p>
        </p:txBody>
      </p:sp>
    </p:spTree>
    <p:extLst>
      <p:ext uri="{BB962C8B-B14F-4D97-AF65-F5344CB8AC3E}">
        <p14:creationId xmlns:p14="http://schemas.microsoft.com/office/powerpoint/2010/main" val="1944088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AA9DDC-2279-3266-399E-669C78C6F0A2}"/>
              </a:ext>
            </a:extLst>
          </p:cNvPr>
          <p:cNvSpPr>
            <a:spLocks noGrp="1"/>
          </p:cNvSpPr>
          <p:nvPr>
            <p:ph type="sldNum" sz="quarter" idx="12"/>
          </p:nvPr>
        </p:nvSpPr>
        <p:spPr/>
        <p:txBody>
          <a:bodyPr/>
          <a:lstStyle/>
          <a:p>
            <a:fld id="{019752F1-C2EB-594D-9C5C-F5CD07776528}" type="slidenum">
              <a:rPr lang="en-US" smtClean="0"/>
              <a:t>12</a:t>
            </a:fld>
            <a:endParaRPr lang="en-US"/>
          </a:p>
        </p:txBody>
      </p:sp>
      <p:sp>
        <p:nvSpPr>
          <p:cNvPr id="3" name="Title 1">
            <a:extLst>
              <a:ext uri="{FF2B5EF4-FFF2-40B4-BE49-F238E27FC236}">
                <a16:creationId xmlns:a16="http://schemas.microsoft.com/office/drawing/2014/main" id="{427C36D0-8C5D-0CAC-89EE-D5C839D8B45E}"/>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2"/>
                </a:solidFill>
                <a:latin typeface="Calibri"/>
                <a:ea typeface="Calibri"/>
                <a:cs typeface="Calibri"/>
              </a:rPr>
              <a:t>Build the Student Experience</a:t>
            </a:r>
          </a:p>
          <a:p>
            <a:endParaRPr lang="en-US" sz="4800" cap="none" dirty="0">
              <a:solidFill>
                <a:schemeClr val="bg2"/>
              </a:solidFill>
              <a:latin typeface="Calibri"/>
              <a:ea typeface="Calibri"/>
              <a:cs typeface="Calibri"/>
            </a:endParaRPr>
          </a:p>
        </p:txBody>
      </p:sp>
      <p:cxnSp>
        <p:nvCxnSpPr>
          <p:cNvPr id="4" name="Straight Connector 3">
            <a:extLst>
              <a:ext uri="{FF2B5EF4-FFF2-40B4-BE49-F238E27FC236}">
                <a16:creationId xmlns:a16="http://schemas.microsoft.com/office/drawing/2014/main" id="{67BA56B9-1141-B5CF-5A6B-2D47850600A1}"/>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B17D2BA2-CE51-FCD2-9C63-909F5F6C5C62}"/>
              </a:ext>
            </a:extLst>
          </p:cNvPr>
          <p:cNvSpPr txBox="1"/>
          <p:nvPr/>
        </p:nvSpPr>
        <p:spPr>
          <a:xfrm>
            <a:off x="613369" y="1943657"/>
            <a:ext cx="11241933"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chemeClr val="bg2"/>
                </a:solidFill>
                <a:latin typeface="Calibri Light"/>
                <a:ea typeface="Calibri Light"/>
                <a:cs typeface="Calibri Light"/>
              </a:rPr>
              <a:t>Get students doing the thinking. You don’t need to lecture about the Constitution. Give students something familiar to question, discuss, decide, solve, compare, or do—then help them make the constitutional connection.</a:t>
            </a:r>
          </a:p>
        </p:txBody>
      </p:sp>
      <p:sp>
        <p:nvSpPr>
          <p:cNvPr id="6" name="TextBox 5">
            <a:extLst>
              <a:ext uri="{FF2B5EF4-FFF2-40B4-BE49-F238E27FC236}">
                <a16:creationId xmlns:a16="http://schemas.microsoft.com/office/drawing/2014/main" id="{DD587D52-60CB-C84F-9803-F8B1E15FEBBC}"/>
              </a:ext>
            </a:extLst>
          </p:cNvPr>
          <p:cNvSpPr txBox="1"/>
          <p:nvPr/>
        </p:nvSpPr>
        <p:spPr>
          <a:xfrm>
            <a:off x="613369" y="3521254"/>
            <a:ext cx="1124193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solidFill>
                  <a:schemeClr val="accent1">
                    <a:lumMod val="75000"/>
                  </a:schemeClr>
                </a:solidFill>
                <a:latin typeface="Calibri" panose="020F0502020204030204" pitchFamily="34" charset="0"/>
                <a:ea typeface="Calibri Light"/>
                <a:cs typeface="Calibri" panose="020F0502020204030204" pitchFamily="34" charset="0"/>
              </a:rPr>
              <a:t>MY ACTIVITY OR SCENARIO</a:t>
            </a:r>
          </a:p>
          <a:p>
            <a:r>
              <a:rPr lang="en-US" sz="2800" dirty="0">
                <a:solidFill>
                  <a:schemeClr val="bg2"/>
                </a:solidFill>
                <a:latin typeface="Calibri Light"/>
                <a:ea typeface="Calibri Light"/>
                <a:cs typeface="Calibri Light"/>
              </a:rPr>
              <a:t>What will students think about, discuss, decide, or do?</a:t>
            </a:r>
          </a:p>
        </p:txBody>
      </p:sp>
    </p:spTree>
    <p:extLst>
      <p:ext uri="{BB962C8B-B14F-4D97-AF65-F5344CB8AC3E}">
        <p14:creationId xmlns:p14="http://schemas.microsoft.com/office/powerpoint/2010/main" val="33008777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34E717F-4CA9-8460-EBD7-3406230900F5}"/>
              </a:ext>
            </a:extLst>
          </p:cNvPr>
          <p:cNvSpPr>
            <a:spLocks noGrp="1"/>
          </p:cNvSpPr>
          <p:nvPr>
            <p:ph type="sldNum" sz="quarter" idx="12"/>
          </p:nvPr>
        </p:nvSpPr>
        <p:spPr/>
        <p:txBody>
          <a:bodyPr/>
          <a:lstStyle/>
          <a:p>
            <a:fld id="{019752F1-C2EB-594D-9C5C-F5CD07776528}" type="slidenum">
              <a:rPr lang="en-US" smtClean="0"/>
              <a:t>13</a:t>
            </a:fld>
            <a:endParaRPr lang="en-US"/>
          </a:p>
        </p:txBody>
      </p:sp>
      <p:sp>
        <p:nvSpPr>
          <p:cNvPr id="3" name="Title 1">
            <a:extLst>
              <a:ext uri="{FF2B5EF4-FFF2-40B4-BE49-F238E27FC236}">
                <a16:creationId xmlns:a16="http://schemas.microsoft.com/office/drawing/2014/main" id="{1CE299AA-8F3F-45D5-BE6E-7DFB4DF497D4}"/>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2"/>
                </a:solidFill>
                <a:latin typeface="Calibri"/>
                <a:ea typeface="Calibri"/>
                <a:cs typeface="Calibri"/>
              </a:rPr>
              <a:t>Build the Student Experience</a:t>
            </a:r>
          </a:p>
          <a:p>
            <a:endParaRPr lang="en-US" sz="4800" cap="none" dirty="0">
              <a:solidFill>
                <a:schemeClr val="bg2"/>
              </a:solidFill>
              <a:latin typeface="Calibri"/>
              <a:ea typeface="Calibri"/>
              <a:cs typeface="Calibri"/>
            </a:endParaRPr>
          </a:p>
        </p:txBody>
      </p:sp>
      <p:cxnSp>
        <p:nvCxnSpPr>
          <p:cNvPr id="4" name="Straight Connector 3">
            <a:extLst>
              <a:ext uri="{FF2B5EF4-FFF2-40B4-BE49-F238E27FC236}">
                <a16:creationId xmlns:a16="http://schemas.microsoft.com/office/drawing/2014/main" id="{8C6DEAF4-392E-926C-DE9F-A7E7F5DC16B1}"/>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A13A12AF-F04A-F6B8-93D4-4B564E294A7E}"/>
              </a:ext>
            </a:extLst>
          </p:cNvPr>
          <p:cNvSpPr txBox="1"/>
          <p:nvPr/>
        </p:nvSpPr>
        <p:spPr>
          <a:xfrm>
            <a:off x="613369" y="1943657"/>
            <a:ext cx="11241933"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chemeClr val="bg2"/>
                </a:solidFill>
                <a:latin typeface="Calibri Light"/>
                <a:ea typeface="Calibri Light"/>
                <a:cs typeface="Calibri Light"/>
              </a:rPr>
              <a:t>Get students doing the thinking. You don’t need to lecture about the Constitution. Give students something familiar to question, discuss, decide, solve, compare, or do—then help them make the constitutional connection.</a:t>
            </a:r>
          </a:p>
        </p:txBody>
      </p:sp>
      <p:sp>
        <p:nvSpPr>
          <p:cNvPr id="6" name="TextBox 5">
            <a:extLst>
              <a:ext uri="{FF2B5EF4-FFF2-40B4-BE49-F238E27FC236}">
                <a16:creationId xmlns:a16="http://schemas.microsoft.com/office/drawing/2014/main" id="{BC6760F7-7314-AF75-730F-EDA3E812004A}"/>
              </a:ext>
            </a:extLst>
          </p:cNvPr>
          <p:cNvSpPr txBox="1"/>
          <p:nvPr/>
        </p:nvSpPr>
        <p:spPr>
          <a:xfrm>
            <a:off x="613369" y="3521254"/>
            <a:ext cx="11241933"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solidFill>
                  <a:schemeClr val="accent1">
                    <a:lumMod val="75000"/>
                  </a:schemeClr>
                </a:solidFill>
                <a:latin typeface="Calibri" panose="020F0502020204030204" pitchFamily="34" charset="0"/>
                <a:ea typeface="Calibri Light"/>
                <a:cs typeface="Calibri" panose="020F0502020204030204" pitchFamily="34" charset="0"/>
              </a:rPr>
              <a:t>QUESTIONS I WANT TO ASK</a:t>
            </a:r>
          </a:p>
          <a:p>
            <a:r>
              <a:rPr lang="en-US" sz="2800" dirty="0">
                <a:solidFill>
                  <a:schemeClr val="bg2"/>
                </a:solidFill>
                <a:latin typeface="Calibri Light"/>
                <a:ea typeface="Calibri Light"/>
                <a:cs typeface="Calibri Light"/>
              </a:rPr>
              <a:t>1.</a:t>
            </a:r>
          </a:p>
          <a:p>
            <a:r>
              <a:rPr lang="en-US" sz="2800" dirty="0">
                <a:solidFill>
                  <a:schemeClr val="bg2"/>
                </a:solidFill>
                <a:latin typeface="Calibri Light"/>
                <a:ea typeface="Calibri Light"/>
                <a:cs typeface="Calibri Light"/>
              </a:rPr>
              <a:t>2.</a:t>
            </a:r>
          </a:p>
          <a:p>
            <a:r>
              <a:rPr lang="en-US" sz="2800" dirty="0">
                <a:solidFill>
                  <a:schemeClr val="bg2"/>
                </a:solidFill>
                <a:latin typeface="Calibri Light"/>
                <a:ea typeface="Calibri Light"/>
                <a:cs typeface="Calibri Light"/>
              </a:rPr>
              <a:t>3.</a:t>
            </a:r>
          </a:p>
        </p:txBody>
      </p:sp>
    </p:spTree>
    <p:extLst>
      <p:ext uri="{BB962C8B-B14F-4D97-AF65-F5344CB8AC3E}">
        <p14:creationId xmlns:p14="http://schemas.microsoft.com/office/powerpoint/2010/main" val="2991465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A0C58BA-B28C-2A9C-C75E-5A7ACFD9BA2B}"/>
              </a:ext>
            </a:extLst>
          </p:cNvPr>
          <p:cNvSpPr>
            <a:spLocks noGrp="1"/>
          </p:cNvSpPr>
          <p:nvPr>
            <p:ph type="sldNum" sz="quarter" idx="12"/>
          </p:nvPr>
        </p:nvSpPr>
        <p:spPr/>
        <p:txBody>
          <a:bodyPr/>
          <a:lstStyle/>
          <a:p>
            <a:fld id="{019752F1-C2EB-594D-9C5C-F5CD07776528}" type="slidenum">
              <a:rPr lang="en-US" smtClean="0"/>
              <a:t>14</a:t>
            </a:fld>
            <a:endParaRPr lang="en-US"/>
          </a:p>
        </p:txBody>
      </p:sp>
      <p:sp>
        <p:nvSpPr>
          <p:cNvPr id="3" name="Title 1">
            <a:extLst>
              <a:ext uri="{FF2B5EF4-FFF2-40B4-BE49-F238E27FC236}">
                <a16:creationId xmlns:a16="http://schemas.microsoft.com/office/drawing/2014/main" id="{0FCD7AEE-ED40-A8FC-4E4D-F458B85EA219}"/>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2"/>
                </a:solidFill>
                <a:latin typeface="Calibri"/>
                <a:ea typeface="Calibri"/>
                <a:cs typeface="Calibri"/>
              </a:rPr>
              <a:t>Build the Student Experience</a:t>
            </a:r>
          </a:p>
          <a:p>
            <a:endParaRPr lang="en-US" sz="4800" cap="none" dirty="0">
              <a:solidFill>
                <a:schemeClr val="bg2"/>
              </a:solidFill>
              <a:latin typeface="Calibri"/>
              <a:ea typeface="Calibri"/>
              <a:cs typeface="Calibri"/>
            </a:endParaRPr>
          </a:p>
        </p:txBody>
      </p:sp>
      <p:cxnSp>
        <p:nvCxnSpPr>
          <p:cNvPr id="4" name="Straight Connector 3">
            <a:extLst>
              <a:ext uri="{FF2B5EF4-FFF2-40B4-BE49-F238E27FC236}">
                <a16:creationId xmlns:a16="http://schemas.microsoft.com/office/drawing/2014/main" id="{AA1E4903-31B3-DFED-362B-C162DC6F4174}"/>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26B7E24F-8428-EA5F-443A-A3B14A9DBAD9}"/>
              </a:ext>
            </a:extLst>
          </p:cNvPr>
          <p:cNvSpPr txBox="1"/>
          <p:nvPr/>
        </p:nvSpPr>
        <p:spPr>
          <a:xfrm>
            <a:off x="613369" y="1943657"/>
            <a:ext cx="11241933"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chemeClr val="bg2"/>
                </a:solidFill>
                <a:latin typeface="Calibri Light"/>
                <a:ea typeface="Calibri Light"/>
                <a:cs typeface="Calibri Light"/>
              </a:rPr>
              <a:t>Get students doing the thinking. You don’t need to lecture about the Constitution. Give students something familiar to question, discuss, decide, solve, compare, or do—then help them make the constitutional connection.</a:t>
            </a:r>
          </a:p>
        </p:txBody>
      </p:sp>
      <p:sp>
        <p:nvSpPr>
          <p:cNvPr id="6" name="TextBox 5">
            <a:extLst>
              <a:ext uri="{FF2B5EF4-FFF2-40B4-BE49-F238E27FC236}">
                <a16:creationId xmlns:a16="http://schemas.microsoft.com/office/drawing/2014/main" id="{EE288DEB-23DA-476A-8CFA-3269E3808522}"/>
              </a:ext>
            </a:extLst>
          </p:cNvPr>
          <p:cNvSpPr txBox="1"/>
          <p:nvPr/>
        </p:nvSpPr>
        <p:spPr>
          <a:xfrm>
            <a:off x="613369" y="3521254"/>
            <a:ext cx="11241933"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solidFill>
                  <a:schemeClr val="accent1">
                    <a:lumMod val="75000"/>
                  </a:schemeClr>
                </a:solidFill>
                <a:latin typeface="Calibri" panose="020F0502020204030204" pitchFamily="34" charset="0"/>
                <a:ea typeface="Calibri Light"/>
                <a:cs typeface="Calibri" panose="020F0502020204030204" pitchFamily="34" charset="0"/>
              </a:rPr>
              <a:t>BRING IT BACK</a:t>
            </a:r>
          </a:p>
          <a:p>
            <a:r>
              <a:rPr lang="en-US" sz="2800" dirty="0">
                <a:solidFill>
                  <a:schemeClr val="bg2"/>
                </a:solidFill>
                <a:latin typeface="Calibri Light"/>
                <a:ea typeface="Calibri Light"/>
                <a:cs typeface="Calibri Light"/>
              </a:rPr>
              <a:t>How does this experience connect to my Core Constitutional Ideas?</a:t>
            </a:r>
          </a:p>
          <a:p>
            <a:r>
              <a:rPr lang="en-US" sz="2800" b="1" i="1" dirty="0">
                <a:solidFill>
                  <a:schemeClr val="bg2"/>
                </a:solidFill>
                <a:latin typeface="Calibri Light"/>
                <a:ea typeface="Calibri Light"/>
                <a:cs typeface="Calibri Light"/>
              </a:rPr>
              <a:t>TIP:</a:t>
            </a:r>
            <a:r>
              <a:rPr lang="en-US" sz="2800" i="1" dirty="0">
                <a:solidFill>
                  <a:schemeClr val="bg2"/>
                </a:solidFill>
                <a:latin typeface="Calibri Light"/>
                <a:ea typeface="Calibri Light"/>
                <a:cs typeface="Calibri Light"/>
              </a:rPr>
              <a:t> Ask questions that invite students to explain </a:t>
            </a:r>
            <a:r>
              <a:rPr lang="en-US" sz="2800" b="1" i="1" dirty="0">
                <a:solidFill>
                  <a:schemeClr val="bg2"/>
                </a:solidFill>
                <a:latin typeface="Calibri Light"/>
                <a:ea typeface="Calibri Light"/>
                <a:cs typeface="Calibri Light"/>
              </a:rPr>
              <a:t>why</a:t>
            </a:r>
            <a:r>
              <a:rPr lang="en-US" sz="2800" i="1" dirty="0">
                <a:solidFill>
                  <a:schemeClr val="bg2"/>
                </a:solidFill>
                <a:latin typeface="Calibri Light"/>
                <a:ea typeface="Calibri Light"/>
                <a:cs typeface="Calibri Light"/>
              </a:rPr>
              <a:t> they think something—not just find the “right” answer.</a:t>
            </a:r>
          </a:p>
        </p:txBody>
      </p:sp>
    </p:spTree>
    <p:extLst>
      <p:ext uri="{BB962C8B-B14F-4D97-AF65-F5344CB8AC3E}">
        <p14:creationId xmlns:p14="http://schemas.microsoft.com/office/powerpoint/2010/main" val="36192699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60F4CA-6224-2769-8332-5A308654F26B}"/>
              </a:ext>
            </a:extLst>
          </p:cNvPr>
          <p:cNvSpPr>
            <a:spLocks noGrp="1"/>
          </p:cNvSpPr>
          <p:nvPr>
            <p:ph type="sldNum" sz="quarter" idx="12"/>
          </p:nvPr>
        </p:nvSpPr>
        <p:spPr/>
        <p:txBody>
          <a:bodyPr/>
          <a:lstStyle/>
          <a:p>
            <a:fld id="{019752F1-C2EB-594D-9C5C-F5CD07776528}" type="slidenum">
              <a:rPr lang="en-US" smtClean="0"/>
              <a:t>15</a:t>
            </a:fld>
            <a:endParaRPr lang="en-US"/>
          </a:p>
        </p:txBody>
      </p:sp>
      <p:sp>
        <p:nvSpPr>
          <p:cNvPr id="3" name="Title 1">
            <a:extLst>
              <a:ext uri="{FF2B5EF4-FFF2-40B4-BE49-F238E27FC236}">
                <a16:creationId xmlns:a16="http://schemas.microsoft.com/office/drawing/2014/main" id="{7FD7DD94-77E1-D604-47EA-B9A23EA76FE7}"/>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2"/>
                </a:solidFill>
                <a:latin typeface="Calibri"/>
                <a:ea typeface="Calibri"/>
                <a:cs typeface="Calibri"/>
              </a:rPr>
              <a:t>Make It Yours</a:t>
            </a:r>
          </a:p>
          <a:p>
            <a:endParaRPr lang="en-US" sz="4800" cap="none" dirty="0">
              <a:solidFill>
                <a:schemeClr val="bg2"/>
              </a:solidFill>
              <a:latin typeface="Calibri"/>
              <a:ea typeface="Calibri"/>
              <a:cs typeface="Calibri"/>
            </a:endParaRPr>
          </a:p>
          <a:p>
            <a:endParaRPr lang="en-US" sz="4800" cap="none" dirty="0">
              <a:solidFill>
                <a:schemeClr val="bg2"/>
              </a:solidFill>
              <a:latin typeface="Calibri"/>
              <a:ea typeface="Calibri"/>
              <a:cs typeface="Calibri"/>
            </a:endParaRPr>
          </a:p>
        </p:txBody>
      </p:sp>
      <p:cxnSp>
        <p:nvCxnSpPr>
          <p:cNvPr id="4" name="Straight Connector 3">
            <a:extLst>
              <a:ext uri="{FF2B5EF4-FFF2-40B4-BE49-F238E27FC236}">
                <a16:creationId xmlns:a16="http://schemas.microsoft.com/office/drawing/2014/main" id="{3A884935-9697-B652-8D06-2882D3C80188}"/>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5FB21380-C8BB-031F-D9D0-18BDC9E2919B}"/>
              </a:ext>
            </a:extLst>
          </p:cNvPr>
          <p:cNvSpPr txBox="1"/>
          <p:nvPr/>
        </p:nvSpPr>
        <p:spPr>
          <a:xfrm>
            <a:off x="613369" y="1943657"/>
            <a:ext cx="11241933"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chemeClr val="bg2"/>
                </a:solidFill>
                <a:latin typeface="Calibri Light"/>
                <a:ea typeface="Calibri Light"/>
                <a:cs typeface="Calibri Light"/>
              </a:rPr>
              <a:t>Your experience is part of the lesson. Bring the Constitution to life by connecting it to something you know firsthand.</a:t>
            </a:r>
          </a:p>
          <a:p>
            <a:endParaRPr lang="en-US" sz="2800" dirty="0">
              <a:solidFill>
                <a:schemeClr val="bg2"/>
              </a:solidFill>
              <a:latin typeface="Calibri Light"/>
              <a:ea typeface="Calibri Light"/>
              <a:cs typeface="Calibri Light"/>
            </a:endParaRPr>
          </a:p>
          <a:p>
            <a:r>
              <a:rPr lang="en-US" sz="2800" b="1" dirty="0">
                <a:solidFill>
                  <a:schemeClr val="accent1">
                    <a:lumMod val="75000"/>
                  </a:schemeClr>
                </a:solidFill>
                <a:latin typeface="Calibri" panose="020F0502020204030204" pitchFamily="34" charset="0"/>
                <a:ea typeface="Calibri Light"/>
                <a:cs typeface="Calibri" panose="020F0502020204030204" pitchFamily="34" charset="0"/>
              </a:rPr>
              <a:t>MY CONNECTION TO THE LAW</a:t>
            </a:r>
          </a:p>
          <a:p>
            <a:r>
              <a:rPr lang="en-US" sz="2800" dirty="0">
                <a:solidFill>
                  <a:schemeClr val="bg2"/>
                </a:solidFill>
                <a:latin typeface="Calibri Light"/>
                <a:ea typeface="Calibri Light"/>
                <a:cs typeface="Calibri Light"/>
              </a:rPr>
              <a:t>Consider sharing (remember to keep it confidential and age-appropriate):</a:t>
            </a:r>
          </a:p>
          <a:p>
            <a:r>
              <a:rPr lang="en-US" sz="2800" i="1" dirty="0">
                <a:solidFill>
                  <a:schemeClr val="bg2"/>
                </a:solidFill>
                <a:latin typeface="Calibri Light"/>
                <a:ea typeface="Calibri Light"/>
                <a:cs typeface="Calibri Light"/>
              </a:rPr>
              <a:t>A story from your work • a case or problem you’ve encountered • what your practice area looks like in real life • a common misconception • why this principle matters to you • why you chose a career in law</a:t>
            </a:r>
          </a:p>
        </p:txBody>
      </p:sp>
    </p:spTree>
    <p:extLst>
      <p:ext uri="{BB962C8B-B14F-4D97-AF65-F5344CB8AC3E}">
        <p14:creationId xmlns:p14="http://schemas.microsoft.com/office/powerpoint/2010/main" val="31278719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895D49-5BFD-673C-A0A6-40969FCD6499}"/>
              </a:ext>
            </a:extLst>
          </p:cNvPr>
          <p:cNvSpPr>
            <a:spLocks noGrp="1"/>
          </p:cNvSpPr>
          <p:nvPr>
            <p:ph type="sldNum" sz="quarter" idx="12"/>
          </p:nvPr>
        </p:nvSpPr>
        <p:spPr/>
        <p:txBody>
          <a:bodyPr/>
          <a:lstStyle/>
          <a:p>
            <a:fld id="{019752F1-C2EB-594D-9C5C-F5CD07776528}" type="slidenum">
              <a:rPr lang="en-US" smtClean="0"/>
              <a:t>16</a:t>
            </a:fld>
            <a:endParaRPr lang="en-US"/>
          </a:p>
        </p:txBody>
      </p:sp>
      <p:sp>
        <p:nvSpPr>
          <p:cNvPr id="3" name="Title 1">
            <a:extLst>
              <a:ext uri="{FF2B5EF4-FFF2-40B4-BE49-F238E27FC236}">
                <a16:creationId xmlns:a16="http://schemas.microsoft.com/office/drawing/2014/main" id="{0EE42C95-78B0-B89C-1332-8D93C0687920}"/>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2"/>
                </a:solidFill>
                <a:latin typeface="Calibri"/>
                <a:ea typeface="Calibri"/>
                <a:cs typeface="Calibri"/>
              </a:rPr>
              <a:t>Make It Yours</a:t>
            </a:r>
          </a:p>
          <a:p>
            <a:endParaRPr lang="en-US" sz="4800" cap="none" dirty="0">
              <a:solidFill>
                <a:schemeClr val="bg2"/>
              </a:solidFill>
              <a:latin typeface="Calibri"/>
              <a:ea typeface="Calibri"/>
              <a:cs typeface="Calibri"/>
            </a:endParaRPr>
          </a:p>
          <a:p>
            <a:endParaRPr lang="en-US" sz="4800" cap="none" dirty="0">
              <a:solidFill>
                <a:schemeClr val="bg2"/>
              </a:solidFill>
              <a:latin typeface="Calibri"/>
              <a:ea typeface="Calibri"/>
              <a:cs typeface="Calibri"/>
            </a:endParaRPr>
          </a:p>
        </p:txBody>
      </p:sp>
      <p:cxnSp>
        <p:nvCxnSpPr>
          <p:cNvPr id="4" name="Straight Connector 3">
            <a:extLst>
              <a:ext uri="{FF2B5EF4-FFF2-40B4-BE49-F238E27FC236}">
                <a16:creationId xmlns:a16="http://schemas.microsoft.com/office/drawing/2014/main" id="{B31D9622-4A8F-61B4-4D11-CF6DCD190673}"/>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A13503F7-A0CA-B130-576E-EB015BF5166D}"/>
              </a:ext>
            </a:extLst>
          </p:cNvPr>
          <p:cNvSpPr txBox="1"/>
          <p:nvPr/>
        </p:nvSpPr>
        <p:spPr>
          <a:xfrm>
            <a:off x="613370" y="1943657"/>
            <a:ext cx="7480306"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solidFill>
                  <a:schemeClr val="accent1">
                    <a:lumMod val="75000"/>
                  </a:schemeClr>
                </a:solidFill>
                <a:latin typeface="Calibri" panose="020F0502020204030204" pitchFamily="34" charset="0"/>
                <a:ea typeface="Calibri Light"/>
                <a:cs typeface="Calibri" panose="020F0502020204030204" pitchFamily="34" charset="0"/>
              </a:rPr>
              <a:t>PART</a:t>
            </a:r>
          </a:p>
          <a:p>
            <a:r>
              <a:rPr lang="en-US" sz="2800" dirty="0">
                <a:solidFill>
                  <a:schemeClr val="bg2"/>
                </a:solidFill>
                <a:latin typeface="Calibri Light"/>
                <a:ea typeface="Calibri Light"/>
                <a:cs typeface="Calibri Light"/>
              </a:rPr>
              <a:t>Connect — Introduce yourself</a:t>
            </a:r>
          </a:p>
          <a:p>
            <a:r>
              <a:rPr lang="en-US" sz="2800" dirty="0">
                <a:solidFill>
                  <a:schemeClr val="bg2"/>
                </a:solidFill>
                <a:latin typeface="Calibri Light"/>
                <a:ea typeface="Calibri Light"/>
                <a:cs typeface="Calibri Light"/>
              </a:rPr>
              <a:t>Set the Stage — Constitution Day + big ideas</a:t>
            </a:r>
          </a:p>
          <a:p>
            <a:r>
              <a:rPr lang="en-US" sz="2800" dirty="0">
                <a:solidFill>
                  <a:schemeClr val="bg2"/>
                </a:solidFill>
                <a:latin typeface="Calibri Light"/>
                <a:ea typeface="Calibri Light"/>
                <a:cs typeface="Calibri Light"/>
              </a:rPr>
              <a:t>Hook — Get them curious</a:t>
            </a:r>
          </a:p>
          <a:p>
            <a:r>
              <a:rPr lang="en-US" sz="2800" dirty="0">
                <a:solidFill>
                  <a:schemeClr val="bg2"/>
                </a:solidFill>
                <a:latin typeface="Calibri Light"/>
                <a:ea typeface="Calibri Light"/>
                <a:cs typeface="Calibri Light"/>
              </a:rPr>
              <a:t>Explore — Activity + discussion</a:t>
            </a:r>
          </a:p>
          <a:p>
            <a:r>
              <a:rPr lang="en-US" sz="2800" dirty="0">
                <a:solidFill>
                  <a:schemeClr val="bg2"/>
                </a:solidFill>
                <a:latin typeface="Calibri Light"/>
                <a:ea typeface="Calibri Light"/>
                <a:cs typeface="Calibri Light"/>
              </a:rPr>
              <a:t>Make It Real — Connect to your work</a:t>
            </a:r>
          </a:p>
          <a:p>
            <a:r>
              <a:rPr lang="en-US" sz="2800" dirty="0">
                <a:solidFill>
                  <a:schemeClr val="bg2"/>
                </a:solidFill>
                <a:latin typeface="Calibri Light"/>
                <a:ea typeface="Calibri Light"/>
                <a:cs typeface="Calibri Light"/>
              </a:rPr>
              <a:t>Bring It Back to Them — Constitution + students</a:t>
            </a:r>
          </a:p>
          <a:p>
            <a:r>
              <a:rPr lang="en-US" sz="2800" dirty="0">
                <a:solidFill>
                  <a:schemeClr val="bg2"/>
                </a:solidFill>
                <a:latin typeface="Calibri Light"/>
                <a:ea typeface="Calibri Light"/>
                <a:cs typeface="Calibri Light"/>
              </a:rPr>
              <a:t>Q&amp;A</a:t>
            </a:r>
          </a:p>
        </p:txBody>
      </p:sp>
      <p:sp>
        <p:nvSpPr>
          <p:cNvPr id="6" name="TextBox 5">
            <a:extLst>
              <a:ext uri="{FF2B5EF4-FFF2-40B4-BE49-F238E27FC236}">
                <a16:creationId xmlns:a16="http://schemas.microsoft.com/office/drawing/2014/main" id="{CF205D80-915D-E492-1E86-94C10417DB95}"/>
              </a:ext>
            </a:extLst>
          </p:cNvPr>
          <p:cNvSpPr txBox="1"/>
          <p:nvPr/>
        </p:nvSpPr>
        <p:spPr>
          <a:xfrm>
            <a:off x="6316363" y="1943657"/>
            <a:ext cx="2986216"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2800" b="1" dirty="0">
                <a:solidFill>
                  <a:schemeClr val="accent1">
                    <a:lumMod val="75000"/>
                  </a:schemeClr>
                </a:solidFill>
                <a:latin typeface="Calibri" panose="020F0502020204030204" pitchFamily="34" charset="0"/>
                <a:ea typeface="Calibri Light"/>
                <a:cs typeface="Calibri" panose="020F0502020204030204" pitchFamily="34" charset="0"/>
              </a:rPr>
              <a:t>APPROX. TIME</a:t>
            </a:r>
          </a:p>
          <a:p>
            <a:pPr algn="r"/>
            <a:r>
              <a:rPr lang="en-US" sz="2800" dirty="0">
                <a:solidFill>
                  <a:schemeClr val="bg2"/>
                </a:solidFill>
                <a:latin typeface="Calibri Light"/>
                <a:ea typeface="Calibri Light"/>
                <a:cs typeface="Calibri Light"/>
              </a:rPr>
              <a:t>____ min.</a:t>
            </a:r>
          </a:p>
          <a:p>
            <a:pPr algn="r"/>
            <a:r>
              <a:rPr lang="en-US" sz="2800" dirty="0">
                <a:solidFill>
                  <a:schemeClr val="bg2"/>
                </a:solidFill>
                <a:latin typeface="Calibri Light"/>
                <a:ea typeface="Calibri Light"/>
                <a:cs typeface="Calibri Light"/>
              </a:rPr>
              <a:t>____ min.</a:t>
            </a:r>
          </a:p>
          <a:p>
            <a:pPr algn="r"/>
            <a:r>
              <a:rPr lang="en-US" sz="2800" dirty="0">
                <a:solidFill>
                  <a:schemeClr val="bg2"/>
                </a:solidFill>
                <a:latin typeface="Calibri Light"/>
                <a:ea typeface="Calibri Light"/>
                <a:cs typeface="Calibri Light"/>
              </a:rPr>
              <a:t>____ min.</a:t>
            </a:r>
          </a:p>
          <a:p>
            <a:pPr algn="r"/>
            <a:r>
              <a:rPr lang="en-US" sz="2800" dirty="0">
                <a:solidFill>
                  <a:schemeClr val="bg2"/>
                </a:solidFill>
                <a:latin typeface="Calibri Light"/>
                <a:ea typeface="Calibri Light"/>
                <a:cs typeface="Calibri Light"/>
              </a:rPr>
              <a:t>____ min.</a:t>
            </a:r>
          </a:p>
          <a:p>
            <a:pPr algn="r"/>
            <a:r>
              <a:rPr lang="en-US" sz="2800" dirty="0">
                <a:solidFill>
                  <a:schemeClr val="bg2"/>
                </a:solidFill>
                <a:latin typeface="Calibri Light"/>
                <a:ea typeface="Calibri Light"/>
                <a:cs typeface="Calibri Light"/>
              </a:rPr>
              <a:t>____ min.</a:t>
            </a:r>
          </a:p>
          <a:p>
            <a:pPr algn="r"/>
            <a:r>
              <a:rPr lang="en-US" sz="2800" dirty="0">
                <a:solidFill>
                  <a:schemeClr val="bg2"/>
                </a:solidFill>
                <a:latin typeface="Calibri Light"/>
                <a:ea typeface="Calibri Light"/>
                <a:cs typeface="Calibri Light"/>
              </a:rPr>
              <a:t>____ min.</a:t>
            </a:r>
          </a:p>
          <a:p>
            <a:pPr algn="r"/>
            <a:r>
              <a:rPr lang="en-US" sz="2800" dirty="0">
                <a:solidFill>
                  <a:schemeClr val="bg2"/>
                </a:solidFill>
                <a:latin typeface="Calibri Light"/>
                <a:ea typeface="Calibri Light"/>
                <a:cs typeface="Calibri Light"/>
              </a:rPr>
              <a:t>____ min.</a:t>
            </a:r>
          </a:p>
        </p:txBody>
      </p:sp>
      <p:sp>
        <p:nvSpPr>
          <p:cNvPr id="7" name="TextBox 6">
            <a:extLst>
              <a:ext uri="{FF2B5EF4-FFF2-40B4-BE49-F238E27FC236}">
                <a16:creationId xmlns:a16="http://schemas.microsoft.com/office/drawing/2014/main" id="{17A58A66-57A4-D917-E339-92E6D18C164F}"/>
              </a:ext>
            </a:extLst>
          </p:cNvPr>
          <p:cNvSpPr txBox="1"/>
          <p:nvPr/>
        </p:nvSpPr>
        <p:spPr>
          <a:xfrm>
            <a:off x="9510235" y="1959660"/>
            <a:ext cx="2253397"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i="1" dirty="0">
                <a:solidFill>
                  <a:schemeClr val="accent1">
                    <a:lumMod val="75000"/>
                  </a:schemeClr>
                </a:solidFill>
                <a:latin typeface="Calibri Light"/>
                <a:ea typeface="Calibri Light"/>
                <a:cs typeface="Calibri Light"/>
              </a:rPr>
              <a:t>One final check: Does every part of your visit help students reach the takeaways you identified on P3?</a:t>
            </a:r>
          </a:p>
          <a:p>
            <a:endParaRPr lang="en-US" sz="2800" b="1" i="1" dirty="0">
              <a:solidFill>
                <a:schemeClr val="bg2"/>
              </a:solidFill>
              <a:latin typeface="Calibri Light"/>
              <a:ea typeface="Calibri Light"/>
              <a:cs typeface="Calibri Light"/>
            </a:endParaRPr>
          </a:p>
        </p:txBody>
      </p:sp>
    </p:spTree>
    <p:extLst>
      <p:ext uri="{BB962C8B-B14F-4D97-AF65-F5344CB8AC3E}">
        <p14:creationId xmlns:p14="http://schemas.microsoft.com/office/powerpoint/2010/main" val="1740053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8D54706-9326-049E-DEF2-52AD67B7F670}"/>
              </a:ext>
            </a:extLst>
          </p:cNvPr>
          <p:cNvSpPr>
            <a:spLocks noGrp="1"/>
          </p:cNvSpPr>
          <p:nvPr>
            <p:ph type="sldNum" sz="quarter" idx="12"/>
          </p:nvPr>
        </p:nvSpPr>
        <p:spPr/>
        <p:txBody>
          <a:bodyPr/>
          <a:lstStyle/>
          <a:p>
            <a:fld id="{019752F1-C2EB-594D-9C5C-F5CD07776528}" type="slidenum">
              <a:rPr lang="en-US" smtClean="0"/>
              <a:t>17</a:t>
            </a:fld>
            <a:endParaRPr lang="en-US"/>
          </a:p>
        </p:txBody>
      </p:sp>
      <p:sp>
        <p:nvSpPr>
          <p:cNvPr id="3" name="Title 1">
            <a:extLst>
              <a:ext uri="{FF2B5EF4-FFF2-40B4-BE49-F238E27FC236}">
                <a16:creationId xmlns:a16="http://schemas.microsoft.com/office/drawing/2014/main" id="{408D5F4F-05E9-485E-6B0F-919DBB5FE939}"/>
              </a:ext>
            </a:extLst>
          </p:cNvPr>
          <p:cNvSpPr txBox="1">
            <a:spLocks/>
          </p:cNvSpPr>
          <p:nvPr/>
        </p:nvSpPr>
        <p:spPr>
          <a:xfrm>
            <a:off x="590610" y="3285283"/>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2"/>
                </a:solidFill>
                <a:latin typeface="Calibri"/>
                <a:ea typeface="Calibri"/>
                <a:cs typeface="Calibri"/>
              </a:rPr>
              <a:t>USE THE TEMPLATES FOLLOW THIS SLIDE</a:t>
            </a:r>
          </a:p>
          <a:p>
            <a:r>
              <a:rPr lang="en-US" sz="3600" b="0" i="1" cap="none" dirty="0">
                <a:solidFill>
                  <a:schemeClr val="accent1">
                    <a:lumMod val="75000"/>
                  </a:schemeClr>
                </a:solidFill>
                <a:latin typeface="Calibri"/>
                <a:ea typeface="Calibri"/>
                <a:cs typeface="Calibri"/>
              </a:rPr>
              <a:t>And remember to delete slides 1-17 before presenting</a:t>
            </a:r>
          </a:p>
        </p:txBody>
      </p:sp>
    </p:spTree>
    <p:extLst>
      <p:ext uri="{BB962C8B-B14F-4D97-AF65-F5344CB8AC3E}">
        <p14:creationId xmlns:p14="http://schemas.microsoft.com/office/powerpoint/2010/main" val="32027214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DC490BF-729D-83A4-4E94-B678CA427249}"/>
              </a:ext>
            </a:extLst>
          </p:cNvPr>
          <p:cNvSpPr>
            <a:spLocks noGrp="1"/>
          </p:cNvSpPr>
          <p:nvPr>
            <p:ph type="sldNum" sz="quarter" idx="12"/>
          </p:nvPr>
        </p:nvSpPr>
        <p:spPr/>
        <p:txBody>
          <a:bodyPr/>
          <a:lstStyle/>
          <a:p>
            <a:fld id="{019752F1-C2EB-594D-9C5C-F5CD07776528}" type="slidenum">
              <a:rPr lang="en-US" smtClean="0"/>
              <a:t>18</a:t>
            </a:fld>
            <a:endParaRPr lang="en-US"/>
          </a:p>
        </p:txBody>
      </p:sp>
      <p:sp>
        <p:nvSpPr>
          <p:cNvPr id="3" name="Title 1">
            <a:extLst>
              <a:ext uri="{FF2B5EF4-FFF2-40B4-BE49-F238E27FC236}">
                <a16:creationId xmlns:a16="http://schemas.microsoft.com/office/drawing/2014/main" id="{8E76E38C-6B25-D776-F663-A0DF23AAA044}"/>
              </a:ext>
            </a:extLst>
          </p:cNvPr>
          <p:cNvSpPr txBox="1">
            <a:spLocks/>
          </p:cNvSpPr>
          <p:nvPr/>
        </p:nvSpPr>
        <p:spPr>
          <a:xfrm>
            <a:off x="584940" y="3036179"/>
            <a:ext cx="7168176" cy="1661125"/>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ts val="6000"/>
              </a:lnSpc>
              <a:spcBef>
                <a:spcPts val="0"/>
              </a:spcBef>
              <a:tabLst>
                <a:tab pos="914400" algn="l"/>
              </a:tabLst>
            </a:pPr>
            <a:r>
              <a:rPr lang="en-US" sz="6000" dirty="0">
                <a:solidFill>
                  <a:schemeClr val="bg1"/>
                </a:solidFill>
                <a:latin typeface="Calibri"/>
                <a:cs typeface="Arial"/>
              </a:rPr>
              <a:t>Insert title here in two lines</a:t>
            </a:r>
            <a:endParaRPr lang="en-US" sz="2000" b="0" i="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1DE6D43D-BC30-7212-EFD7-95B85E88837A}"/>
              </a:ext>
            </a:extLst>
          </p:cNvPr>
          <p:cNvSpPr/>
          <p:nvPr/>
        </p:nvSpPr>
        <p:spPr>
          <a:xfrm>
            <a:off x="693425" y="2070413"/>
            <a:ext cx="4715482" cy="765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1F2FD7C5-6C6E-8E55-DB91-FD672AC575FE}"/>
              </a:ext>
            </a:extLst>
          </p:cNvPr>
          <p:cNvSpPr txBox="1">
            <a:spLocks/>
          </p:cNvSpPr>
          <p:nvPr/>
        </p:nvSpPr>
        <p:spPr>
          <a:xfrm>
            <a:off x="838658" y="2156731"/>
            <a:ext cx="8187100" cy="61817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ct val="100000"/>
              </a:lnSpc>
              <a:spcBef>
                <a:spcPts val="0"/>
              </a:spcBef>
              <a:tabLst>
                <a:tab pos="914400" algn="l"/>
              </a:tabLst>
            </a:pPr>
            <a:r>
              <a:rPr lang="en-US" sz="3200" cap="none" dirty="0">
                <a:solidFill>
                  <a:schemeClr val="bg2"/>
                </a:solidFill>
                <a:latin typeface="Calibri"/>
                <a:cs typeface="Arial"/>
              </a:rPr>
              <a:t>CONSTITUTION DAY 2026</a:t>
            </a:r>
            <a:endParaRPr lang="en-US" sz="2000" b="0" i="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itle 1">
            <a:extLst>
              <a:ext uri="{FF2B5EF4-FFF2-40B4-BE49-F238E27FC236}">
                <a16:creationId xmlns:a16="http://schemas.microsoft.com/office/drawing/2014/main" id="{24EB4A63-8ACD-0420-D068-B5DBD01306F3}"/>
              </a:ext>
            </a:extLst>
          </p:cNvPr>
          <p:cNvSpPr txBox="1">
            <a:spLocks/>
          </p:cNvSpPr>
          <p:nvPr/>
        </p:nvSpPr>
        <p:spPr>
          <a:xfrm>
            <a:off x="615936" y="5196875"/>
            <a:ext cx="7168176" cy="1661125"/>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ct val="100000"/>
              </a:lnSpc>
              <a:spcBef>
                <a:spcPts val="0"/>
              </a:spcBef>
              <a:tabLst>
                <a:tab pos="914400" algn="l"/>
              </a:tabLst>
            </a:pPr>
            <a:r>
              <a:rPr lang="en-US" sz="2000" spc="300" dirty="0">
                <a:solidFill>
                  <a:schemeClr val="accent4"/>
                </a:solidFill>
                <a:latin typeface="Calibri" panose="020F0502020204030204" pitchFamily="34" charset="0"/>
              </a:rPr>
              <a:t>Presented by:</a:t>
            </a:r>
            <a:br>
              <a:rPr lang="en-US" sz="2000" spc="300" dirty="0">
                <a:solidFill>
                  <a:schemeClr val="accent4"/>
                </a:solidFill>
                <a:latin typeface="Calibri" panose="020F0502020204030204" pitchFamily="34" charset="0"/>
              </a:rPr>
            </a:br>
            <a:r>
              <a:rPr lang="en-US" b="0" cap="none" dirty="0">
                <a:solidFill>
                  <a:schemeClr val="bg1"/>
                </a:solidFill>
                <a:latin typeface="Calibri" panose="020F0502020204030204" pitchFamily="34" charset="0"/>
                <a:ea typeface="Calibri" panose="020F0502020204030204" pitchFamily="34" charset="0"/>
                <a:cs typeface="Calibri" panose="020F0502020204030204" pitchFamily="34" charset="0"/>
              </a:rPr>
              <a:t>Name</a:t>
            </a:r>
            <a:br>
              <a:rPr lang="en-US" b="0" cap="none"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b="0" i="1" cap="none" dirty="0">
                <a:solidFill>
                  <a:schemeClr val="bg1"/>
                </a:solidFill>
                <a:latin typeface="Calibri" panose="020F0502020204030204" pitchFamily="34" charset="0"/>
                <a:ea typeface="Calibri" panose="020F0502020204030204" pitchFamily="34" charset="0"/>
                <a:cs typeface="Calibri" panose="020F0502020204030204" pitchFamily="34" charset="0"/>
              </a:rPr>
              <a:t>Title</a:t>
            </a:r>
            <a:endParaRPr lang="en-US" b="0" i="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B9127680-F779-FDC2-8858-1AA4CC1B28EE}"/>
              </a:ext>
            </a:extLst>
          </p:cNvPr>
          <p:cNvCxnSpPr/>
          <p:nvPr/>
        </p:nvCxnSpPr>
        <p:spPr>
          <a:xfrm>
            <a:off x="712923" y="4774333"/>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63965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EB97CA9-CF13-976D-ADE3-AD0D8B7A468A}"/>
              </a:ext>
            </a:extLst>
          </p:cNvPr>
          <p:cNvSpPr>
            <a:spLocks noGrp="1"/>
          </p:cNvSpPr>
          <p:nvPr>
            <p:ph type="sldNum" sz="quarter" idx="12"/>
          </p:nvPr>
        </p:nvSpPr>
        <p:spPr/>
        <p:txBody>
          <a:bodyPr/>
          <a:lstStyle/>
          <a:p>
            <a:fld id="{019752F1-C2EB-594D-9C5C-F5CD07776528}" type="slidenum">
              <a:rPr lang="en-US" smtClean="0"/>
              <a:t>19</a:t>
            </a:fld>
            <a:endParaRPr lang="en-US"/>
          </a:p>
        </p:txBody>
      </p:sp>
      <p:sp>
        <p:nvSpPr>
          <p:cNvPr id="3" name="Title 1">
            <a:extLst>
              <a:ext uri="{FF2B5EF4-FFF2-40B4-BE49-F238E27FC236}">
                <a16:creationId xmlns:a16="http://schemas.microsoft.com/office/drawing/2014/main" id="{6F68E1CD-50A2-E158-73F0-A4CC133986D4}"/>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a:solidFill>
                  <a:schemeClr val="bg1"/>
                </a:solidFill>
                <a:latin typeface="Calibri"/>
                <a:ea typeface="Calibri"/>
                <a:cs typeface="Calibri"/>
              </a:rPr>
              <a:t>Hello, my name is (insert name)</a:t>
            </a:r>
            <a:endParaRPr lang="en-US" sz="4400" cap="none">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913439F4-77CD-0690-34E0-52A3FED55A8B}"/>
              </a:ext>
            </a:extLst>
          </p:cNvPr>
          <p:cNvSpPr txBox="1"/>
          <p:nvPr/>
        </p:nvSpPr>
        <p:spPr>
          <a:xfrm>
            <a:off x="613370" y="1943657"/>
            <a:ext cx="7284704" cy="22320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nSpc>
                <a:spcPct val="150000"/>
              </a:lnSpc>
              <a:buFont typeface="Arial" panose="020B0604020202020204" pitchFamily="34" charset="0"/>
              <a:buChar char="•"/>
            </a:pPr>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[INSERT JOB TITLE]</a:t>
            </a:r>
          </a:p>
          <a:p>
            <a:pPr marL="457200" indent="-457200">
              <a:lnSpc>
                <a:spcPct val="150000"/>
              </a:lnSpc>
              <a:buFont typeface="Arial" panose="020B0604020202020204" pitchFamily="34" charset="0"/>
              <a:buChar char="•"/>
            </a:pPr>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I help people by [INSERT DESCRIPTION]</a:t>
            </a:r>
          </a:p>
          <a:p>
            <a:pPr marL="457200" indent="-457200">
              <a:lnSpc>
                <a:spcPct val="150000"/>
              </a:lnSpc>
              <a:buFont typeface="Arial" panose="020B0604020202020204" pitchFamily="34" charset="0"/>
              <a:buChar char="•"/>
            </a:pPr>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A fun fact about me [INSERT RESPONSE]</a:t>
            </a:r>
          </a:p>
        </p:txBody>
      </p:sp>
      <p:cxnSp>
        <p:nvCxnSpPr>
          <p:cNvPr id="5" name="Straight Connector 4">
            <a:extLst>
              <a:ext uri="{FF2B5EF4-FFF2-40B4-BE49-F238E27FC236}">
                <a16:creationId xmlns:a16="http://schemas.microsoft.com/office/drawing/2014/main" id="{21C96D1F-D7DE-40F4-6757-751B18100AE0}"/>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6" name="Camera 5">
            <a:extLst>
              <a:ext uri="{FF2B5EF4-FFF2-40B4-BE49-F238E27FC236}">
                <a16:creationId xmlns:a16="http://schemas.microsoft.com/office/drawing/2014/main" id="{CA2624F5-4F56-A785-DFD1-2A2D60B5D4D6}"/>
              </a:ext>
            </a:extLst>
          </p:cNvPr>
          <p:cNvPicPr>
            <a:picLocks noChangeAspect="1"/>
            <a:extLst>
              <a:ext uri="{51228E76-BA90-4043-B771-695A4F85340A}">
                <alf:liveFeedProps xmlns:alf="http://schemas.microsoft.com/office/drawing/2021/livefeed"/>
              </a:ext>
            </a:extLst>
          </p:cNvPicPr>
          <p:nvPr/>
        </p:nvPicPr>
        <p:blipFill>
          <a:blip>
            <a:extLst>
              <a:ext uri="{96DAC541-7B7A-43D3-8B79-37D633B846F1}">
                <asvg:svgBlip xmlns:asvg="http://schemas.microsoft.com/office/drawing/2016/SVG/main" r:embed="rId3"/>
              </a:ext>
            </a:extLst>
          </a:blip>
          <a:stretch>
            <a:fillRect/>
          </a:stretch>
        </p:blipFill>
        <p:spPr>
          <a:xfrm>
            <a:off x="8610600" y="2030967"/>
            <a:ext cx="2400300" cy="2400300"/>
          </a:xfrm>
          <a:prstGeom prst="ellipse">
            <a:avLst/>
          </a:prstGeom>
        </p:spPr>
      </p:pic>
    </p:spTree>
    <p:extLst>
      <p:ext uri="{BB962C8B-B14F-4D97-AF65-F5344CB8AC3E}">
        <p14:creationId xmlns:p14="http://schemas.microsoft.com/office/powerpoint/2010/main" val="115942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60D59F-7112-9953-F7F1-39063FBE3F55}"/>
              </a:ext>
            </a:extLst>
          </p:cNvPr>
          <p:cNvSpPr>
            <a:spLocks noGrp="1"/>
          </p:cNvSpPr>
          <p:nvPr>
            <p:ph type="sldNum" sz="quarter" idx="12"/>
          </p:nvPr>
        </p:nvSpPr>
        <p:spPr/>
        <p:txBody>
          <a:bodyPr/>
          <a:lstStyle/>
          <a:p>
            <a:fld id="{019752F1-C2EB-594D-9C5C-F5CD07776528}" type="slidenum">
              <a:rPr lang="en-US" smtClean="0"/>
              <a:t>2</a:t>
            </a:fld>
            <a:endParaRPr lang="en-US"/>
          </a:p>
        </p:txBody>
      </p:sp>
      <p:sp>
        <p:nvSpPr>
          <p:cNvPr id="3" name="Title 1">
            <a:extLst>
              <a:ext uri="{FF2B5EF4-FFF2-40B4-BE49-F238E27FC236}">
                <a16:creationId xmlns:a16="http://schemas.microsoft.com/office/drawing/2014/main" id="{673278F5-4386-383A-4DEF-EB940B7F4039}"/>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2"/>
                </a:solidFill>
                <a:latin typeface="Calibri"/>
                <a:ea typeface="Calibri"/>
                <a:cs typeface="Calibri"/>
              </a:rPr>
              <a:t>Welcome</a:t>
            </a:r>
            <a:endParaRPr lang="en-US" sz="4400" cap="none" dirty="0">
              <a:solidFill>
                <a:schemeClr val="bg2"/>
              </a:solidFill>
              <a:latin typeface="Calibri"/>
              <a:ea typeface="Calibri"/>
              <a:cs typeface="Calibri"/>
            </a:endParaRPr>
          </a:p>
        </p:txBody>
      </p:sp>
      <p:cxnSp>
        <p:nvCxnSpPr>
          <p:cNvPr id="4" name="Straight Connector 3">
            <a:extLst>
              <a:ext uri="{FF2B5EF4-FFF2-40B4-BE49-F238E27FC236}">
                <a16:creationId xmlns:a16="http://schemas.microsoft.com/office/drawing/2014/main" id="{EF91D560-FDDE-2BBF-7FC1-1ABAE3ECF344}"/>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E946EAAC-428A-461B-3F22-597E285745CB}"/>
              </a:ext>
            </a:extLst>
          </p:cNvPr>
          <p:cNvSpPr txBox="1"/>
          <p:nvPr/>
        </p:nvSpPr>
        <p:spPr>
          <a:xfrm>
            <a:off x="613369" y="1943657"/>
            <a:ext cx="11241933"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panose="020B0604020202020204" pitchFamily="34" charset="0"/>
              <a:buChar char="•"/>
            </a:pPr>
            <a:r>
              <a:rPr lang="en-US" sz="3200" dirty="0">
                <a:solidFill>
                  <a:schemeClr val="bg2"/>
                </a:solidFill>
                <a:latin typeface="Calibri Light" panose="020F0302020204030204" pitchFamily="34" charset="0"/>
                <a:ea typeface="Calibri Light" panose="020F0302020204030204" pitchFamily="34" charset="0"/>
                <a:cs typeface="Calibri Light" panose="020F0302020204030204" pitchFamily="34" charset="0"/>
              </a:rPr>
              <a:t>Use these planning pages to build your lesson. </a:t>
            </a:r>
          </a:p>
          <a:p>
            <a:pPr marL="457200" indent="-457200">
              <a:buFont typeface="Arial" panose="020B0604020202020204" pitchFamily="34" charset="0"/>
              <a:buChar char="•"/>
            </a:pPr>
            <a:r>
              <a:rPr lang="en-US" sz="3200" dirty="0">
                <a:solidFill>
                  <a:schemeClr val="bg2"/>
                </a:solidFill>
                <a:latin typeface="Calibri Light" panose="020F0302020204030204" pitchFamily="34" charset="0"/>
                <a:ea typeface="Calibri Light" panose="020F0302020204030204" pitchFamily="34" charset="0"/>
                <a:cs typeface="Calibri Light" panose="020F0302020204030204" pitchFamily="34" charset="0"/>
              </a:rPr>
              <a:t>Start with your teacher’s goals, choose 2–3 Core Constitutional Ideas, then build an age-appropriate activity or discussion around them. </a:t>
            </a:r>
          </a:p>
          <a:p>
            <a:pPr marL="457200" indent="-457200">
              <a:buFont typeface="Arial" panose="020B0604020202020204" pitchFamily="34" charset="0"/>
              <a:buChar char="•"/>
            </a:pPr>
            <a:endParaRPr lang="en-US" sz="3200" dirty="0">
              <a:solidFill>
                <a:schemeClr val="bg2"/>
              </a:solidFill>
              <a:latin typeface="Calibri Light" panose="020F0302020204030204" pitchFamily="34" charset="0"/>
              <a:ea typeface="Calibri Light" panose="020F0302020204030204" pitchFamily="34" charset="0"/>
              <a:cs typeface="Calibri Light" panose="020F0302020204030204" pitchFamily="34" charset="0"/>
            </a:endParaRPr>
          </a:p>
          <a:p>
            <a:pPr marL="457200" indent="-457200">
              <a:buFont typeface="Arial" panose="020B0604020202020204" pitchFamily="34" charset="0"/>
              <a:buChar char="•"/>
            </a:pPr>
            <a:r>
              <a:rPr lang="en-US" sz="3200" b="1" dirty="0">
                <a:solidFill>
                  <a:schemeClr val="bg2"/>
                </a:solidFill>
                <a:latin typeface="Calibri Light" panose="020F0302020204030204" pitchFamily="34" charset="0"/>
                <a:ea typeface="Calibri Light" panose="020F0302020204030204" pitchFamily="34" charset="0"/>
                <a:cs typeface="Calibri Light" panose="020F0302020204030204" pitchFamily="34" charset="0"/>
              </a:rPr>
              <a:t>Delete these planning pages before presenting.</a:t>
            </a:r>
          </a:p>
          <a:p>
            <a:pPr marL="457200" indent="-457200">
              <a:buFont typeface="Arial" panose="020B0604020202020204" pitchFamily="34" charset="0"/>
              <a:buChar char="•"/>
            </a:pPr>
            <a:endParaRPr lang="en-US" sz="3200" dirty="0">
              <a:solidFill>
                <a:schemeClr val="bg2"/>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5772956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114975B-8540-5A9C-F918-9670A3AE3C1C}"/>
              </a:ext>
            </a:extLst>
          </p:cNvPr>
          <p:cNvSpPr>
            <a:spLocks noGrp="1"/>
          </p:cNvSpPr>
          <p:nvPr>
            <p:ph type="sldNum" sz="quarter" idx="12"/>
          </p:nvPr>
        </p:nvSpPr>
        <p:spPr/>
        <p:txBody>
          <a:bodyPr/>
          <a:lstStyle/>
          <a:p>
            <a:fld id="{019752F1-C2EB-594D-9C5C-F5CD07776528}" type="slidenum">
              <a:rPr lang="en-US" smtClean="0"/>
              <a:t>20</a:t>
            </a:fld>
            <a:endParaRPr lang="en-US"/>
          </a:p>
        </p:txBody>
      </p:sp>
      <p:sp>
        <p:nvSpPr>
          <p:cNvPr id="3" name="Title 1">
            <a:extLst>
              <a:ext uri="{FF2B5EF4-FFF2-40B4-BE49-F238E27FC236}">
                <a16:creationId xmlns:a16="http://schemas.microsoft.com/office/drawing/2014/main" id="{58AEC10A-E6EE-BAEA-F63F-1DAEB45CC678}"/>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1"/>
                </a:solidFill>
                <a:latin typeface="Calibri"/>
                <a:ea typeface="Calibri"/>
                <a:cs typeface="Calibri"/>
              </a:rPr>
              <a:t>Why am I here?</a:t>
            </a:r>
            <a:endParaRPr lang="en-US" sz="4400" cap="none" dirty="0">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DB2D4B3B-8C66-2E8D-52EB-EC18739BF2EC}"/>
              </a:ext>
            </a:extLst>
          </p:cNvPr>
          <p:cNvSpPr txBox="1"/>
          <p:nvPr/>
        </p:nvSpPr>
        <p:spPr>
          <a:xfrm>
            <a:off x="613370" y="1943657"/>
            <a:ext cx="7284704" cy="7546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nSpc>
                <a:spcPct val="150000"/>
              </a:lnSpc>
              <a:buFont typeface="Arial" panose="020B0604020202020204" pitchFamily="34" charset="0"/>
              <a:buChar char="•"/>
            </a:pPr>
            <a:r>
              <a:rPr lang="en-US" sz="3200" dirty="0" err="1">
                <a:solidFill>
                  <a:schemeClr val="bg1"/>
                </a:solidFill>
                <a:latin typeface="Calibri Light" panose="020F0302020204030204" pitchFamily="34" charset="0"/>
                <a:ea typeface="Calibri Light" panose="020F0302020204030204" pitchFamily="34" charset="0"/>
                <a:cs typeface="Calibri Light" panose="020F0302020204030204" pitchFamily="34" charset="0"/>
              </a:rPr>
              <a:t>Xxxxxxxxx</a:t>
            </a:r>
            <a:endPar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endParaRPr>
          </a:p>
        </p:txBody>
      </p:sp>
      <p:cxnSp>
        <p:nvCxnSpPr>
          <p:cNvPr id="5" name="Straight Connector 4">
            <a:extLst>
              <a:ext uri="{FF2B5EF4-FFF2-40B4-BE49-F238E27FC236}">
                <a16:creationId xmlns:a16="http://schemas.microsoft.com/office/drawing/2014/main" id="{D0FC1CD7-2CCF-B83D-FAC1-2E70B233AC2C}"/>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1110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A5DFBF-8C79-BD03-896B-19DD2FEB39C2}"/>
              </a:ext>
            </a:extLst>
          </p:cNvPr>
          <p:cNvSpPr>
            <a:spLocks noGrp="1"/>
          </p:cNvSpPr>
          <p:nvPr>
            <p:ph type="sldNum" sz="quarter" idx="12"/>
          </p:nvPr>
        </p:nvSpPr>
        <p:spPr/>
        <p:txBody>
          <a:bodyPr/>
          <a:lstStyle/>
          <a:p>
            <a:fld id="{019752F1-C2EB-594D-9C5C-F5CD07776528}" type="slidenum">
              <a:rPr lang="en-US" smtClean="0"/>
              <a:t>21</a:t>
            </a:fld>
            <a:endParaRPr lang="en-US"/>
          </a:p>
        </p:txBody>
      </p:sp>
      <p:sp>
        <p:nvSpPr>
          <p:cNvPr id="3" name="Title 1">
            <a:extLst>
              <a:ext uri="{FF2B5EF4-FFF2-40B4-BE49-F238E27FC236}">
                <a16:creationId xmlns:a16="http://schemas.microsoft.com/office/drawing/2014/main" id="{397280D7-253C-E054-FA17-3C4515FBDDB2}"/>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1"/>
                </a:solidFill>
                <a:latin typeface="Calibri"/>
                <a:ea typeface="Calibri"/>
                <a:cs typeface="Calibri"/>
              </a:rPr>
              <a:t>Today we will…</a:t>
            </a:r>
            <a:endParaRPr lang="en-US" sz="4400" cap="none" dirty="0">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7032D4B0-2D63-8AE2-0DE3-EE0FE211D79E}"/>
              </a:ext>
            </a:extLst>
          </p:cNvPr>
          <p:cNvSpPr txBox="1"/>
          <p:nvPr/>
        </p:nvSpPr>
        <p:spPr>
          <a:xfrm>
            <a:off x="613370" y="1943657"/>
            <a:ext cx="7284704" cy="22319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nSpc>
                <a:spcPct val="150000"/>
              </a:lnSpc>
              <a:buFont typeface="Wingdings" pitchFamily="2" charset="2"/>
              <a:buChar char="ü"/>
            </a:pPr>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[item 1]</a:t>
            </a:r>
          </a:p>
          <a:p>
            <a:pPr marL="457200" indent="-457200">
              <a:lnSpc>
                <a:spcPct val="150000"/>
              </a:lnSpc>
              <a:buFont typeface="Wingdings" pitchFamily="2" charset="2"/>
              <a:buChar char="ü"/>
            </a:pPr>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[item 2]</a:t>
            </a:r>
          </a:p>
          <a:p>
            <a:pPr marL="457200" indent="-457200">
              <a:lnSpc>
                <a:spcPct val="150000"/>
              </a:lnSpc>
              <a:buFont typeface="Wingdings" pitchFamily="2" charset="2"/>
              <a:buChar char="ü"/>
            </a:pPr>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[item 3]</a:t>
            </a:r>
          </a:p>
        </p:txBody>
      </p:sp>
      <p:cxnSp>
        <p:nvCxnSpPr>
          <p:cNvPr id="5" name="Straight Connector 4">
            <a:extLst>
              <a:ext uri="{FF2B5EF4-FFF2-40B4-BE49-F238E27FC236}">
                <a16:creationId xmlns:a16="http://schemas.microsoft.com/office/drawing/2014/main" id="{3EDD4DB2-FD9B-B5B4-704D-0759C726D40A}"/>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33681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9329E6-C603-1C22-7E46-F859CED16366}"/>
              </a:ext>
            </a:extLst>
          </p:cNvPr>
          <p:cNvSpPr>
            <a:spLocks noGrp="1"/>
          </p:cNvSpPr>
          <p:nvPr>
            <p:ph type="sldNum" sz="quarter" idx="12"/>
          </p:nvPr>
        </p:nvSpPr>
        <p:spPr/>
        <p:txBody>
          <a:bodyPr/>
          <a:lstStyle/>
          <a:p>
            <a:fld id="{019752F1-C2EB-594D-9C5C-F5CD07776528}" type="slidenum">
              <a:rPr lang="en-US" smtClean="0"/>
              <a:t>22</a:t>
            </a:fld>
            <a:endParaRPr lang="en-US"/>
          </a:p>
        </p:txBody>
      </p:sp>
      <p:sp>
        <p:nvSpPr>
          <p:cNvPr id="3" name="TextBox 2">
            <a:extLst>
              <a:ext uri="{FF2B5EF4-FFF2-40B4-BE49-F238E27FC236}">
                <a16:creationId xmlns:a16="http://schemas.microsoft.com/office/drawing/2014/main" id="{991FD24E-D950-1920-9920-D401214BB35A}"/>
              </a:ext>
            </a:extLst>
          </p:cNvPr>
          <p:cNvSpPr txBox="1"/>
          <p:nvPr/>
        </p:nvSpPr>
        <p:spPr>
          <a:xfrm>
            <a:off x="613370" y="1943657"/>
            <a:ext cx="7284704" cy="29706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nSpc>
                <a:spcPct val="150000"/>
              </a:lnSpc>
              <a:buFont typeface="Wingdings" pitchFamily="2" charset="2"/>
              <a:buChar char="ü"/>
            </a:pPr>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[idea 1]</a:t>
            </a:r>
          </a:p>
          <a:p>
            <a:pPr marL="457200" indent="-457200">
              <a:lnSpc>
                <a:spcPct val="150000"/>
              </a:lnSpc>
              <a:buFont typeface="Wingdings" pitchFamily="2" charset="2"/>
              <a:buChar char="ü"/>
            </a:pPr>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[idea 2]</a:t>
            </a:r>
          </a:p>
          <a:p>
            <a:pPr marL="457200" indent="-457200">
              <a:lnSpc>
                <a:spcPct val="150000"/>
              </a:lnSpc>
              <a:buFont typeface="Wingdings" pitchFamily="2" charset="2"/>
              <a:buChar char="ü"/>
            </a:pPr>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[idea 3] optional</a:t>
            </a:r>
          </a:p>
          <a:p>
            <a:pPr marL="457200" indent="-457200">
              <a:lnSpc>
                <a:spcPct val="150000"/>
              </a:lnSpc>
              <a:buFont typeface="Wingdings" pitchFamily="2" charset="2"/>
              <a:buChar char="ü"/>
            </a:pPr>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[idea 4] optional</a:t>
            </a:r>
          </a:p>
        </p:txBody>
      </p:sp>
      <p:cxnSp>
        <p:nvCxnSpPr>
          <p:cNvPr id="4" name="Straight Connector 3">
            <a:extLst>
              <a:ext uri="{FF2B5EF4-FFF2-40B4-BE49-F238E27FC236}">
                <a16:creationId xmlns:a16="http://schemas.microsoft.com/office/drawing/2014/main" id="{502D38A5-1FB7-FD44-1436-60CAF05D4FFF}"/>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CD0C689-96BC-45AA-FE64-7BFAB27FF5A1}"/>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1"/>
                </a:solidFill>
                <a:latin typeface="Calibri"/>
                <a:ea typeface="Calibri"/>
                <a:cs typeface="Calibri"/>
              </a:rPr>
              <a:t>Today’s BIG Ideas!</a:t>
            </a:r>
            <a:endParaRPr lang="en-US" sz="4400" cap="none" dirty="0">
              <a:solidFill>
                <a:schemeClr val="bg1"/>
              </a:solidFill>
              <a:latin typeface="Calibri"/>
              <a:ea typeface="Calibri"/>
              <a:cs typeface="Calibri"/>
            </a:endParaRPr>
          </a:p>
        </p:txBody>
      </p:sp>
    </p:spTree>
    <p:extLst>
      <p:ext uri="{BB962C8B-B14F-4D97-AF65-F5344CB8AC3E}">
        <p14:creationId xmlns:p14="http://schemas.microsoft.com/office/powerpoint/2010/main" val="13525659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AB0F11-43DE-3C68-C440-76CADF5E74EC}"/>
              </a:ext>
            </a:extLst>
          </p:cNvPr>
          <p:cNvSpPr>
            <a:spLocks noGrp="1"/>
          </p:cNvSpPr>
          <p:nvPr>
            <p:ph type="sldNum" sz="quarter" idx="12"/>
          </p:nvPr>
        </p:nvSpPr>
        <p:spPr/>
        <p:txBody>
          <a:bodyPr/>
          <a:lstStyle/>
          <a:p>
            <a:fld id="{019752F1-C2EB-594D-9C5C-F5CD07776528}" type="slidenum">
              <a:rPr lang="en-US" smtClean="0"/>
              <a:t>23</a:t>
            </a:fld>
            <a:endParaRPr lang="en-US"/>
          </a:p>
        </p:txBody>
      </p:sp>
      <p:sp>
        <p:nvSpPr>
          <p:cNvPr id="3" name="Title 1">
            <a:extLst>
              <a:ext uri="{FF2B5EF4-FFF2-40B4-BE49-F238E27FC236}">
                <a16:creationId xmlns:a16="http://schemas.microsoft.com/office/drawing/2014/main" id="{45EB17FE-3FCE-5EB7-571D-268537AD9953}"/>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1"/>
                </a:solidFill>
                <a:latin typeface="Calibri"/>
                <a:ea typeface="Calibri"/>
                <a:cs typeface="Calibri"/>
              </a:rPr>
              <a:t>Let’s start with...</a:t>
            </a:r>
            <a:endParaRPr lang="en-US" sz="4400" cap="none" dirty="0">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C577AB56-A8AB-C8FA-944C-BE2DF4860085}"/>
              </a:ext>
            </a:extLst>
          </p:cNvPr>
          <p:cNvSpPr txBox="1"/>
          <p:nvPr/>
        </p:nvSpPr>
        <p:spPr>
          <a:xfrm>
            <a:off x="613370" y="1943657"/>
            <a:ext cx="10664230"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[Insert text here regarding your hook: a question, an image, a story, or a scenario to engage student interest.]</a:t>
            </a:r>
          </a:p>
        </p:txBody>
      </p:sp>
      <p:cxnSp>
        <p:nvCxnSpPr>
          <p:cNvPr id="5" name="Straight Connector 4">
            <a:extLst>
              <a:ext uri="{FF2B5EF4-FFF2-40B4-BE49-F238E27FC236}">
                <a16:creationId xmlns:a16="http://schemas.microsoft.com/office/drawing/2014/main" id="{587EF133-BAEE-1D41-0874-1B3B47F3AC53}"/>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53178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E425CE-2AC0-378C-7878-8AD0AAC3B57E}"/>
              </a:ext>
            </a:extLst>
          </p:cNvPr>
          <p:cNvSpPr>
            <a:spLocks noGrp="1"/>
          </p:cNvSpPr>
          <p:nvPr>
            <p:ph type="sldNum" sz="quarter" idx="12"/>
          </p:nvPr>
        </p:nvSpPr>
        <p:spPr/>
        <p:txBody>
          <a:bodyPr/>
          <a:lstStyle/>
          <a:p>
            <a:fld id="{019752F1-C2EB-594D-9C5C-F5CD07776528}" type="slidenum">
              <a:rPr lang="en-US" smtClean="0"/>
              <a:t>24</a:t>
            </a:fld>
            <a:endParaRPr lang="en-US"/>
          </a:p>
        </p:txBody>
      </p:sp>
      <p:sp>
        <p:nvSpPr>
          <p:cNvPr id="3" name="Title 1">
            <a:extLst>
              <a:ext uri="{FF2B5EF4-FFF2-40B4-BE49-F238E27FC236}">
                <a16:creationId xmlns:a16="http://schemas.microsoft.com/office/drawing/2014/main" id="{DE64DDBC-69CB-D309-246D-A718C9DEDE2F}"/>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1"/>
                </a:solidFill>
                <a:latin typeface="Calibri"/>
                <a:ea typeface="Calibri"/>
                <a:cs typeface="Calibri"/>
              </a:rPr>
              <a:t>What does this have to do with the Constitution?</a:t>
            </a:r>
            <a:endParaRPr lang="en-US" sz="4400" cap="none" dirty="0">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831B4061-04B7-A6D5-ED83-6C1618B43849}"/>
              </a:ext>
            </a:extLst>
          </p:cNvPr>
          <p:cNvSpPr txBox="1"/>
          <p:nvPr/>
        </p:nvSpPr>
        <p:spPr>
          <a:xfrm>
            <a:off x="613370" y="2567111"/>
            <a:ext cx="1066423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[Bridge from familiar experience to constitutional principle.]</a:t>
            </a:r>
          </a:p>
        </p:txBody>
      </p:sp>
      <p:cxnSp>
        <p:nvCxnSpPr>
          <p:cNvPr id="5" name="Straight Connector 4">
            <a:extLst>
              <a:ext uri="{FF2B5EF4-FFF2-40B4-BE49-F238E27FC236}">
                <a16:creationId xmlns:a16="http://schemas.microsoft.com/office/drawing/2014/main" id="{14459D26-7D2C-94AF-10AB-9BE23B2E2F54}"/>
              </a:ext>
            </a:extLst>
          </p:cNvPr>
          <p:cNvCxnSpPr/>
          <p:nvPr/>
        </p:nvCxnSpPr>
        <p:spPr>
          <a:xfrm>
            <a:off x="712923" y="2214905"/>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1051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D30FE95-A0BA-6BC0-EC14-F62F3D33CABA}"/>
              </a:ext>
            </a:extLst>
          </p:cNvPr>
          <p:cNvSpPr>
            <a:spLocks noGrp="1"/>
          </p:cNvSpPr>
          <p:nvPr>
            <p:ph type="sldNum" sz="quarter" idx="12"/>
          </p:nvPr>
        </p:nvSpPr>
        <p:spPr/>
        <p:txBody>
          <a:bodyPr/>
          <a:lstStyle/>
          <a:p>
            <a:fld id="{019752F1-C2EB-594D-9C5C-F5CD07776528}" type="slidenum">
              <a:rPr lang="en-US" smtClean="0"/>
              <a:t>25</a:t>
            </a:fld>
            <a:endParaRPr lang="en-US"/>
          </a:p>
        </p:txBody>
      </p:sp>
      <p:sp>
        <p:nvSpPr>
          <p:cNvPr id="3" name="Title 1">
            <a:extLst>
              <a:ext uri="{FF2B5EF4-FFF2-40B4-BE49-F238E27FC236}">
                <a16:creationId xmlns:a16="http://schemas.microsoft.com/office/drawing/2014/main" id="{E85FA90A-A0AE-9BBE-3D95-DDDAB2E6096A}"/>
              </a:ext>
            </a:extLst>
          </p:cNvPr>
          <p:cNvSpPr txBox="1">
            <a:spLocks/>
          </p:cNvSpPr>
          <p:nvPr/>
        </p:nvSpPr>
        <p:spPr>
          <a:xfrm>
            <a:off x="584940" y="2579671"/>
            <a:ext cx="7168176" cy="1661125"/>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ts val="6000"/>
              </a:lnSpc>
              <a:spcBef>
                <a:spcPts val="0"/>
              </a:spcBef>
              <a:tabLst>
                <a:tab pos="914400" algn="l"/>
              </a:tabLst>
            </a:pPr>
            <a:r>
              <a:rPr lang="en-US" sz="6000" cap="none" dirty="0">
                <a:solidFill>
                  <a:schemeClr val="bg1"/>
                </a:solidFill>
                <a:latin typeface="Calibri" panose="020F0502020204030204" pitchFamily="34" charset="0"/>
                <a:cs typeface="Calibri" panose="020F0502020204030204" pitchFamily="34" charset="0"/>
              </a:rPr>
              <a:t>CORE IDEA #1 GOES IN THIS SPACE HERE</a:t>
            </a:r>
            <a:endParaRPr lang="en-US" sz="2000"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E5E66917-D69F-1B64-14F7-130F444DA0B2}"/>
              </a:ext>
            </a:extLst>
          </p:cNvPr>
          <p:cNvSpPr/>
          <p:nvPr/>
        </p:nvSpPr>
        <p:spPr>
          <a:xfrm>
            <a:off x="693425" y="1613905"/>
            <a:ext cx="3897625" cy="765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3663ED51-8A95-128D-5AB3-AB0435FB5B6A}"/>
              </a:ext>
            </a:extLst>
          </p:cNvPr>
          <p:cNvCxnSpPr/>
          <p:nvPr/>
        </p:nvCxnSpPr>
        <p:spPr>
          <a:xfrm>
            <a:off x="712923" y="4317825"/>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5047E47D-EDBF-74BD-826A-44EA39259858}"/>
              </a:ext>
            </a:extLst>
          </p:cNvPr>
          <p:cNvSpPr txBox="1">
            <a:spLocks/>
          </p:cNvSpPr>
          <p:nvPr/>
        </p:nvSpPr>
        <p:spPr>
          <a:xfrm>
            <a:off x="914858" y="1700223"/>
            <a:ext cx="8187100" cy="61817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ct val="100000"/>
              </a:lnSpc>
              <a:spcBef>
                <a:spcPts val="0"/>
              </a:spcBef>
              <a:tabLst>
                <a:tab pos="914400" algn="l"/>
              </a:tabLst>
            </a:pPr>
            <a:r>
              <a:rPr lang="en-US" sz="3200" cap="none" dirty="0">
                <a:solidFill>
                  <a:schemeClr val="bg2"/>
                </a:solidFill>
                <a:latin typeface="Calibri"/>
                <a:cs typeface="Arial"/>
              </a:rPr>
              <a:t>TODAY’S BIG IDEAS</a:t>
            </a:r>
            <a:endParaRPr lang="en-US" sz="2000" b="0" i="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403B2F02-BA99-C540-0845-C4B3152C8697}"/>
              </a:ext>
            </a:extLst>
          </p:cNvPr>
          <p:cNvSpPr txBox="1"/>
          <p:nvPr/>
        </p:nvSpPr>
        <p:spPr>
          <a:xfrm>
            <a:off x="582585" y="4688232"/>
            <a:ext cx="11167573"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i="1" dirty="0">
                <a:solidFill>
                  <a:schemeClr val="accent4"/>
                </a:solidFill>
                <a:latin typeface="Calibri Light"/>
                <a:ea typeface="Calibri Light"/>
                <a:cs typeface="Calibri Light"/>
              </a:rPr>
              <a:t>[Insert kid-friendly explanation.]</a:t>
            </a:r>
            <a:endParaRPr lang="en-US" i="1" dirty="0">
              <a:solidFill>
                <a:schemeClr val="accent4"/>
              </a:solidFill>
              <a:latin typeface="Calibri Light"/>
              <a:ea typeface="Calibri Light"/>
              <a:cs typeface="Calibri Light"/>
            </a:endParaRPr>
          </a:p>
        </p:txBody>
      </p:sp>
    </p:spTree>
    <p:extLst>
      <p:ext uri="{BB962C8B-B14F-4D97-AF65-F5344CB8AC3E}">
        <p14:creationId xmlns:p14="http://schemas.microsoft.com/office/powerpoint/2010/main" val="30312267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4B8AF3-53E6-35BD-D1EB-4BB25C3D8655}"/>
              </a:ext>
            </a:extLst>
          </p:cNvPr>
          <p:cNvSpPr>
            <a:spLocks noGrp="1"/>
          </p:cNvSpPr>
          <p:nvPr>
            <p:ph type="sldNum" sz="quarter" idx="12"/>
          </p:nvPr>
        </p:nvSpPr>
        <p:spPr/>
        <p:txBody>
          <a:bodyPr/>
          <a:lstStyle/>
          <a:p>
            <a:fld id="{019752F1-C2EB-594D-9C5C-F5CD07776528}" type="slidenum">
              <a:rPr lang="en-US" smtClean="0"/>
              <a:t>26</a:t>
            </a:fld>
            <a:endParaRPr lang="en-US"/>
          </a:p>
        </p:txBody>
      </p:sp>
      <p:sp>
        <p:nvSpPr>
          <p:cNvPr id="3" name="Title 1">
            <a:extLst>
              <a:ext uri="{FF2B5EF4-FFF2-40B4-BE49-F238E27FC236}">
                <a16:creationId xmlns:a16="http://schemas.microsoft.com/office/drawing/2014/main" id="{E08493E5-C7B2-D8BA-87FF-6F672422F843}"/>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1"/>
                </a:solidFill>
                <a:latin typeface="Calibri"/>
                <a:ea typeface="Calibri"/>
                <a:cs typeface="Calibri"/>
              </a:rPr>
              <a:t>What do you think?</a:t>
            </a:r>
            <a:endParaRPr lang="en-US" sz="4400" cap="none" dirty="0">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4FACF7D4-3824-5E14-CC7E-EFE91D9ADAE2}"/>
              </a:ext>
            </a:extLst>
          </p:cNvPr>
          <p:cNvSpPr txBox="1"/>
          <p:nvPr/>
        </p:nvSpPr>
        <p:spPr>
          <a:xfrm>
            <a:off x="613370" y="1943657"/>
            <a:ext cx="1066423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[Scenario, activity, or discussion around Core Idea #1.]</a:t>
            </a:r>
          </a:p>
        </p:txBody>
      </p:sp>
      <p:cxnSp>
        <p:nvCxnSpPr>
          <p:cNvPr id="5" name="Straight Connector 4">
            <a:extLst>
              <a:ext uri="{FF2B5EF4-FFF2-40B4-BE49-F238E27FC236}">
                <a16:creationId xmlns:a16="http://schemas.microsoft.com/office/drawing/2014/main" id="{0A88DF5D-8627-6B35-93CC-57950BDBA5D1}"/>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18922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D35BE-C2FB-E2FE-33E3-2AF7CF327E6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9C757F3-955B-9A70-AC07-B6D2BBD3AC00}"/>
              </a:ext>
            </a:extLst>
          </p:cNvPr>
          <p:cNvSpPr>
            <a:spLocks noGrp="1"/>
          </p:cNvSpPr>
          <p:nvPr>
            <p:ph type="sldNum" sz="quarter" idx="12"/>
          </p:nvPr>
        </p:nvSpPr>
        <p:spPr/>
        <p:txBody>
          <a:bodyPr/>
          <a:lstStyle/>
          <a:p>
            <a:fld id="{019752F1-C2EB-594D-9C5C-F5CD07776528}" type="slidenum">
              <a:rPr lang="en-US" smtClean="0"/>
              <a:t>27</a:t>
            </a:fld>
            <a:endParaRPr lang="en-US"/>
          </a:p>
        </p:txBody>
      </p:sp>
      <p:sp>
        <p:nvSpPr>
          <p:cNvPr id="3" name="Title 1">
            <a:extLst>
              <a:ext uri="{FF2B5EF4-FFF2-40B4-BE49-F238E27FC236}">
                <a16:creationId xmlns:a16="http://schemas.microsoft.com/office/drawing/2014/main" id="{44CB25BC-5465-EC12-ACD4-A2B468A9770B}"/>
              </a:ext>
            </a:extLst>
          </p:cNvPr>
          <p:cNvSpPr txBox="1">
            <a:spLocks/>
          </p:cNvSpPr>
          <p:nvPr/>
        </p:nvSpPr>
        <p:spPr>
          <a:xfrm>
            <a:off x="584940" y="2579671"/>
            <a:ext cx="7168176" cy="1661125"/>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ts val="6000"/>
              </a:lnSpc>
              <a:spcBef>
                <a:spcPts val="0"/>
              </a:spcBef>
              <a:tabLst>
                <a:tab pos="914400" algn="l"/>
              </a:tabLst>
            </a:pPr>
            <a:r>
              <a:rPr lang="en-US" sz="6000" cap="none" dirty="0">
                <a:solidFill>
                  <a:schemeClr val="bg1"/>
                </a:solidFill>
                <a:latin typeface="Calibri" panose="020F0502020204030204" pitchFamily="34" charset="0"/>
                <a:cs typeface="Calibri" panose="020F0502020204030204" pitchFamily="34" charset="0"/>
              </a:rPr>
              <a:t>CORE IDEA #2 GOES IN THIS SPACE HERE</a:t>
            </a:r>
            <a:endParaRPr lang="en-US" sz="2000"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118007C2-F728-03AC-5AC6-908ABABBD792}"/>
              </a:ext>
            </a:extLst>
          </p:cNvPr>
          <p:cNvSpPr/>
          <p:nvPr/>
        </p:nvSpPr>
        <p:spPr>
          <a:xfrm>
            <a:off x="693425" y="1613905"/>
            <a:ext cx="3897625" cy="765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725DB75C-A848-26D0-0BD1-AC86BDF260AD}"/>
              </a:ext>
            </a:extLst>
          </p:cNvPr>
          <p:cNvCxnSpPr/>
          <p:nvPr/>
        </p:nvCxnSpPr>
        <p:spPr>
          <a:xfrm>
            <a:off x="712923" y="4317825"/>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A640C308-86EB-6465-2EE7-5DB0F7133299}"/>
              </a:ext>
            </a:extLst>
          </p:cNvPr>
          <p:cNvSpPr txBox="1">
            <a:spLocks/>
          </p:cNvSpPr>
          <p:nvPr/>
        </p:nvSpPr>
        <p:spPr>
          <a:xfrm>
            <a:off x="914858" y="1700223"/>
            <a:ext cx="8187100" cy="61817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ct val="100000"/>
              </a:lnSpc>
              <a:spcBef>
                <a:spcPts val="0"/>
              </a:spcBef>
              <a:tabLst>
                <a:tab pos="914400" algn="l"/>
              </a:tabLst>
            </a:pPr>
            <a:r>
              <a:rPr lang="en-US" sz="3200" cap="none" dirty="0">
                <a:solidFill>
                  <a:schemeClr val="bg2"/>
                </a:solidFill>
                <a:latin typeface="Calibri"/>
                <a:cs typeface="Arial"/>
              </a:rPr>
              <a:t>TODAY’S BIG IDEAS</a:t>
            </a:r>
            <a:endParaRPr lang="en-US" sz="2000" b="0" i="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CF3D88E8-6289-2DBB-AFA6-10CF8BAFC50E}"/>
              </a:ext>
            </a:extLst>
          </p:cNvPr>
          <p:cNvSpPr txBox="1"/>
          <p:nvPr/>
        </p:nvSpPr>
        <p:spPr>
          <a:xfrm>
            <a:off x="582585" y="4688232"/>
            <a:ext cx="11167573"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i="1" dirty="0">
                <a:solidFill>
                  <a:schemeClr val="accent4"/>
                </a:solidFill>
                <a:latin typeface="Calibri Light"/>
                <a:ea typeface="Calibri Light"/>
                <a:cs typeface="Calibri Light"/>
              </a:rPr>
              <a:t>[Insert kid-friendly explanation.]</a:t>
            </a:r>
            <a:endParaRPr lang="en-US" i="1" dirty="0">
              <a:solidFill>
                <a:schemeClr val="accent4"/>
              </a:solidFill>
              <a:latin typeface="Calibri Light"/>
              <a:ea typeface="Calibri Light"/>
              <a:cs typeface="Calibri Light"/>
            </a:endParaRPr>
          </a:p>
        </p:txBody>
      </p:sp>
    </p:spTree>
    <p:extLst>
      <p:ext uri="{BB962C8B-B14F-4D97-AF65-F5344CB8AC3E}">
        <p14:creationId xmlns:p14="http://schemas.microsoft.com/office/powerpoint/2010/main" val="1550735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340DD-CFD9-BBD6-893F-38DDC8350D3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ABFCD6-236B-3710-F6B8-CB8EA4E4F753}"/>
              </a:ext>
            </a:extLst>
          </p:cNvPr>
          <p:cNvSpPr>
            <a:spLocks noGrp="1"/>
          </p:cNvSpPr>
          <p:nvPr>
            <p:ph type="sldNum" sz="quarter" idx="12"/>
          </p:nvPr>
        </p:nvSpPr>
        <p:spPr/>
        <p:txBody>
          <a:bodyPr/>
          <a:lstStyle/>
          <a:p>
            <a:fld id="{019752F1-C2EB-594D-9C5C-F5CD07776528}" type="slidenum">
              <a:rPr lang="en-US" smtClean="0"/>
              <a:t>28</a:t>
            </a:fld>
            <a:endParaRPr lang="en-US"/>
          </a:p>
        </p:txBody>
      </p:sp>
      <p:sp>
        <p:nvSpPr>
          <p:cNvPr id="3" name="Title 1">
            <a:extLst>
              <a:ext uri="{FF2B5EF4-FFF2-40B4-BE49-F238E27FC236}">
                <a16:creationId xmlns:a16="http://schemas.microsoft.com/office/drawing/2014/main" id="{5189CB99-7EBC-D784-7855-4AED8BACF2FD}"/>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1"/>
                </a:solidFill>
                <a:latin typeface="Calibri"/>
                <a:ea typeface="Calibri"/>
                <a:cs typeface="Calibri"/>
              </a:rPr>
              <a:t>What do you think?</a:t>
            </a:r>
            <a:endParaRPr lang="en-US" sz="4400" cap="none" dirty="0">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27FFF0CB-1A77-F24A-DBA5-222B13DC4CBF}"/>
              </a:ext>
            </a:extLst>
          </p:cNvPr>
          <p:cNvSpPr txBox="1"/>
          <p:nvPr/>
        </p:nvSpPr>
        <p:spPr>
          <a:xfrm>
            <a:off x="613370" y="1943657"/>
            <a:ext cx="1066423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[Scenario, activity, or discussion around Core Idea #2.]</a:t>
            </a:r>
          </a:p>
        </p:txBody>
      </p:sp>
      <p:cxnSp>
        <p:nvCxnSpPr>
          <p:cNvPr id="5" name="Straight Connector 4">
            <a:extLst>
              <a:ext uri="{FF2B5EF4-FFF2-40B4-BE49-F238E27FC236}">
                <a16:creationId xmlns:a16="http://schemas.microsoft.com/office/drawing/2014/main" id="{96629729-3094-9003-3036-64681DDB57FC}"/>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52702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5F7F3-D8BB-5444-8B73-76CEE54E823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D00C0B-93A7-51D9-1C6D-DC42A1953C4C}"/>
              </a:ext>
            </a:extLst>
          </p:cNvPr>
          <p:cNvSpPr>
            <a:spLocks noGrp="1"/>
          </p:cNvSpPr>
          <p:nvPr>
            <p:ph type="sldNum" sz="quarter" idx="12"/>
          </p:nvPr>
        </p:nvSpPr>
        <p:spPr/>
        <p:txBody>
          <a:bodyPr/>
          <a:lstStyle/>
          <a:p>
            <a:fld id="{019752F1-C2EB-594D-9C5C-F5CD07776528}" type="slidenum">
              <a:rPr lang="en-US" smtClean="0"/>
              <a:t>29</a:t>
            </a:fld>
            <a:endParaRPr lang="en-US"/>
          </a:p>
        </p:txBody>
      </p:sp>
      <p:sp>
        <p:nvSpPr>
          <p:cNvPr id="8" name="Title 1">
            <a:extLst>
              <a:ext uri="{FF2B5EF4-FFF2-40B4-BE49-F238E27FC236}">
                <a16:creationId xmlns:a16="http://schemas.microsoft.com/office/drawing/2014/main" id="{A4633E28-3BAB-D43F-649E-82DFB8F505D7}"/>
              </a:ext>
            </a:extLst>
          </p:cNvPr>
          <p:cNvSpPr txBox="1">
            <a:spLocks/>
          </p:cNvSpPr>
          <p:nvPr/>
        </p:nvSpPr>
        <p:spPr>
          <a:xfrm>
            <a:off x="584939" y="2579671"/>
            <a:ext cx="9847533" cy="1661125"/>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ts val="6000"/>
              </a:lnSpc>
              <a:spcBef>
                <a:spcPts val="0"/>
              </a:spcBef>
              <a:tabLst>
                <a:tab pos="914400" algn="l"/>
              </a:tabLst>
            </a:pPr>
            <a:r>
              <a:rPr lang="en-US" sz="6000" cap="none" dirty="0">
                <a:solidFill>
                  <a:schemeClr val="bg1"/>
                </a:solidFill>
                <a:latin typeface="Calibri" panose="020F0502020204030204" pitchFamily="34" charset="0"/>
                <a:cs typeface="Calibri" panose="020F0502020204030204" pitchFamily="34" charset="0"/>
              </a:rPr>
              <a:t>CORE IDEA #3 GOES IN THIS SPACE HERE (OPTIONAL)</a:t>
            </a:r>
            <a:endParaRPr lang="en-US" sz="2000"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6F84995C-31AC-74B4-BDA4-27B54B3C293E}"/>
              </a:ext>
            </a:extLst>
          </p:cNvPr>
          <p:cNvSpPr/>
          <p:nvPr/>
        </p:nvSpPr>
        <p:spPr>
          <a:xfrm>
            <a:off x="693425" y="1613905"/>
            <a:ext cx="3897625" cy="765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D4BF4F8A-B47B-6C8E-2A27-798BF507839B}"/>
              </a:ext>
            </a:extLst>
          </p:cNvPr>
          <p:cNvCxnSpPr/>
          <p:nvPr/>
        </p:nvCxnSpPr>
        <p:spPr>
          <a:xfrm>
            <a:off x="712923" y="4317825"/>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F6685F45-FC9A-10FF-C889-35B999075CC8}"/>
              </a:ext>
            </a:extLst>
          </p:cNvPr>
          <p:cNvSpPr txBox="1">
            <a:spLocks/>
          </p:cNvSpPr>
          <p:nvPr/>
        </p:nvSpPr>
        <p:spPr>
          <a:xfrm>
            <a:off x="914858" y="1700223"/>
            <a:ext cx="8187100" cy="61817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ct val="100000"/>
              </a:lnSpc>
              <a:spcBef>
                <a:spcPts val="0"/>
              </a:spcBef>
              <a:tabLst>
                <a:tab pos="914400" algn="l"/>
              </a:tabLst>
            </a:pPr>
            <a:r>
              <a:rPr lang="en-US" sz="3200" cap="none" dirty="0">
                <a:solidFill>
                  <a:schemeClr val="bg2"/>
                </a:solidFill>
                <a:latin typeface="Calibri"/>
                <a:cs typeface="Arial"/>
              </a:rPr>
              <a:t>TODAY’S BIG IDEAS</a:t>
            </a:r>
            <a:endParaRPr lang="en-US" sz="2000" b="0" i="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7E108E28-388D-FF0B-96B2-5D151C043CF7}"/>
              </a:ext>
            </a:extLst>
          </p:cNvPr>
          <p:cNvSpPr txBox="1"/>
          <p:nvPr/>
        </p:nvSpPr>
        <p:spPr>
          <a:xfrm>
            <a:off x="582585" y="4688232"/>
            <a:ext cx="11167573"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i="1" dirty="0">
                <a:solidFill>
                  <a:schemeClr val="accent4"/>
                </a:solidFill>
                <a:latin typeface="Calibri Light"/>
                <a:ea typeface="Calibri Light"/>
                <a:cs typeface="Calibri Light"/>
              </a:rPr>
              <a:t>[Insert kid-friendly explanation.]</a:t>
            </a:r>
            <a:endParaRPr lang="en-US" i="1" dirty="0">
              <a:solidFill>
                <a:schemeClr val="accent4"/>
              </a:solidFill>
              <a:latin typeface="Calibri Light"/>
              <a:ea typeface="Calibri Light"/>
              <a:cs typeface="Calibri Light"/>
            </a:endParaRPr>
          </a:p>
        </p:txBody>
      </p:sp>
    </p:spTree>
    <p:extLst>
      <p:ext uri="{BB962C8B-B14F-4D97-AF65-F5344CB8AC3E}">
        <p14:creationId xmlns:p14="http://schemas.microsoft.com/office/powerpoint/2010/main" val="4041417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5102094-CD2B-63AA-6621-88A73950EC79}"/>
              </a:ext>
            </a:extLst>
          </p:cNvPr>
          <p:cNvSpPr>
            <a:spLocks noGrp="1"/>
          </p:cNvSpPr>
          <p:nvPr>
            <p:ph type="sldNum" sz="quarter" idx="12"/>
          </p:nvPr>
        </p:nvSpPr>
        <p:spPr/>
        <p:txBody>
          <a:bodyPr/>
          <a:lstStyle/>
          <a:p>
            <a:fld id="{019752F1-C2EB-594D-9C5C-F5CD07776528}" type="slidenum">
              <a:rPr lang="en-US" smtClean="0"/>
              <a:t>3</a:t>
            </a:fld>
            <a:endParaRPr lang="en-US"/>
          </a:p>
        </p:txBody>
      </p:sp>
      <p:sp>
        <p:nvSpPr>
          <p:cNvPr id="3" name="Title 1">
            <a:extLst>
              <a:ext uri="{FF2B5EF4-FFF2-40B4-BE49-F238E27FC236}">
                <a16:creationId xmlns:a16="http://schemas.microsoft.com/office/drawing/2014/main" id="{F90B5A72-9520-5F09-CDF6-512D634DD92D}"/>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2"/>
                </a:solidFill>
                <a:latin typeface="Calibri"/>
                <a:ea typeface="Calibri"/>
                <a:cs typeface="Calibri"/>
              </a:rPr>
              <a:t>Plan Your Classroom Visit</a:t>
            </a:r>
            <a:endParaRPr lang="en-US" sz="4800" dirty="0">
              <a:solidFill>
                <a:schemeClr val="bg2"/>
              </a:solidFill>
            </a:endParaRPr>
          </a:p>
        </p:txBody>
      </p:sp>
      <p:cxnSp>
        <p:nvCxnSpPr>
          <p:cNvPr id="4" name="Straight Connector 3">
            <a:extLst>
              <a:ext uri="{FF2B5EF4-FFF2-40B4-BE49-F238E27FC236}">
                <a16:creationId xmlns:a16="http://schemas.microsoft.com/office/drawing/2014/main" id="{0D6EB406-3DAA-1FA5-53B4-BEC154ECEFBB}"/>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56596AA7-505E-4A08-F742-D8998E5E378A}"/>
              </a:ext>
            </a:extLst>
          </p:cNvPr>
          <p:cNvSpPr txBox="1"/>
          <p:nvPr/>
        </p:nvSpPr>
        <p:spPr>
          <a:xfrm>
            <a:off x="613369" y="1800413"/>
            <a:ext cx="11241933"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bg2"/>
                </a:solidFill>
                <a:latin typeface="Calibri Light"/>
                <a:ea typeface="Calibri Light"/>
                <a:cs typeface="Calibri Light"/>
              </a:rPr>
              <a:t>Grade: ___</a:t>
            </a:r>
          </a:p>
          <a:p>
            <a:r>
              <a:rPr lang="en-US" sz="3200" dirty="0">
                <a:solidFill>
                  <a:schemeClr val="bg2"/>
                </a:solidFill>
                <a:latin typeface="Calibri Light"/>
                <a:ea typeface="Calibri Light"/>
                <a:cs typeface="Calibri Light"/>
              </a:rPr>
              <a:t>Visit length: ___ </a:t>
            </a:r>
          </a:p>
          <a:p>
            <a:r>
              <a:rPr lang="en-US" sz="3200" dirty="0">
                <a:solidFill>
                  <a:schemeClr val="bg2"/>
                </a:solidFill>
                <a:latin typeface="Calibri Light"/>
                <a:ea typeface="Calibri Light"/>
                <a:cs typeface="Calibri Light"/>
              </a:rPr>
              <a:t>Teacher’s objectives: ___ </a:t>
            </a:r>
          </a:p>
          <a:p>
            <a:endParaRPr lang="en-US" sz="3200" dirty="0">
              <a:solidFill>
                <a:schemeClr val="bg2"/>
              </a:solidFill>
              <a:latin typeface="Calibri Light"/>
              <a:ea typeface="Calibri Light"/>
              <a:cs typeface="Calibri Light"/>
            </a:endParaRPr>
          </a:p>
          <a:p>
            <a:pPr marL="457200" indent="-457200">
              <a:buFont typeface="Arial" panose="020B0604020202020204" pitchFamily="34" charset="0"/>
              <a:buChar char="•"/>
            </a:pPr>
            <a:r>
              <a:rPr lang="en-US" sz="3200" dirty="0">
                <a:solidFill>
                  <a:schemeClr val="bg2"/>
                </a:solidFill>
                <a:latin typeface="Calibri Light"/>
                <a:ea typeface="Calibri Light"/>
                <a:cs typeface="Calibri Light"/>
              </a:rPr>
              <a:t>What are students currently learning? ___ </a:t>
            </a:r>
          </a:p>
          <a:p>
            <a:pPr marL="457200" indent="-457200">
              <a:buFont typeface="Arial" panose="020B0604020202020204" pitchFamily="34" charset="0"/>
              <a:buChar char="•"/>
            </a:pPr>
            <a:r>
              <a:rPr lang="en-US" sz="3200" dirty="0">
                <a:solidFill>
                  <a:schemeClr val="bg2"/>
                </a:solidFill>
                <a:latin typeface="Calibri Light"/>
                <a:ea typeface="Calibri Light"/>
                <a:cs typeface="Calibri Light"/>
              </a:rPr>
              <a:t>Anything I should know about this class? ___</a:t>
            </a:r>
          </a:p>
        </p:txBody>
      </p:sp>
    </p:spTree>
    <p:extLst>
      <p:ext uri="{BB962C8B-B14F-4D97-AF65-F5344CB8AC3E}">
        <p14:creationId xmlns:p14="http://schemas.microsoft.com/office/powerpoint/2010/main" val="10037004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7A8A83-540A-272A-AABD-5AE61CF5AD80}"/>
              </a:ext>
            </a:extLst>
          </p:cNvPr>
          <p:cNvSpPr>
            <a:spLocks noGrp="1"/>
          </p:cNvSpPr>
          <p:nvPr>
            <p:ph type="sldNum" sz="quarter" idx="12"/>
          </p:nvPr>
        </p:nvSpPr>
        <p:spPr/>
        <p:txBody>
          <a:bodyPr/>
          <a:lstStyle/>
          <a:p>
            <a:fld id="{019752F1-C2EB-594D-9C5C-F5CD07776528}" type="slidenum">
              <a:rPr lang="en-US" smtClean="0"/>
              <a:t>30</a:t>
            </a:fld>
            <a:endParaRPr lang="en-US"/>
          </a:p>
        </p:txBody>
      </p:sp>
      <p:sp>
        <p:nvSpPr>
          <p:cNvPr id="3" name="Title 1">
            <a:extLst>
              <a:ext uri="{FF2B5EF4-FFF2-40B4-BE49-F238E27FC236}">
                <a16:creationId xmlns:a16="http://schemas.microsoft.com/office/drawing/2014/main" id="{29C68D3C-1C2C-0D93-4CC7-BE2675997F6C}"/>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1"/>
                </a:solidFill>
                <a:latin typeface="Calibri"/>
                <a:ea typeface="Calibri"/>
                <a:cs typeface="Calibri"/>
              </a:rPr>
              <a:t>What do you think? (OPTIONAL)</a:t>
            </a:r>
            <a:endParaRPr lang="en-US" sz="4400" cap="none" dirty="0">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5CF20C54-B400-1ACF-DDE5-B55A8C0376E5}"/>
              </a:ext>
            </a:extLst>
          </p:cNvPr>
          <p:cNvSpPr txBox="1"/>
          <p:nvPr/>
        </p:nvSpPr>
        <p:spPr>
          <a:xfrm>
            <a:off x="613370" y="1943657"/>
            <a:ext cx="1066423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[Scenario, activity, or discussion around Core Idea #3.]</a:t>
            </a:r>
          </a:p>
        </p:txBody>
      </p:sp>
      <p:cxnSp>
        <p:nvCxnSpPr>
          <p:cNvPr id="5" name="Straight Connector 4">
            <a:extLst>
              <a:ext uri="{FF2B5EF4-FFF2-40B4-BE49-F238E27FC236}">
                <a16:creationId xmlns:a16="http://schemas.microsoft.com/office/drawing/2014/main" id="{CCDCCCFF-F880-93E1-AF19-A075C316E60E}"/>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27001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05AA7A-448F-4055-04AD-270E13F9FEB8}"/>
              </a:ext>
            </a:extLst>
          </p:cNvPr>
          <p:cNvSpPr>
            <a:spLocks noGrp="1"/>
          </p:cNvSpPr>
          <p:nvPr>
            <p:ph type="sldNum" sz="quarter" idx="12"/>
          </p:nvPr>
        </p:nvSpPr>
        <p:spPr/>
        <p:txBody>
          <a:bodyPr/>
          <a:lstStyle/>
          <a:p>
            <a:fld id="{019752F1-C2EB-594D-9C5C-F5CD07776528}" type="slidenum">
              <a:rPr lang="en-US" smtClean="0"/>
              <a:t>31</a:t>
            </a:fld>
            <a:endParaRPr lang="en-US"/>
          </a:p>
        </p:txBody>
      </p:sp>
      <p:sp>
        <p:nvSpPr>
          <p:cNvPr id="3" name="Title 1">
            <a:extLst>
              <a:ext uri="{FF2B5EF4-FFF2-40B4-BE49-F238E27FC236}">
                <a16:creationId xmlns:a16="http://schemas.microsoft.com/office/drawing/2014/main" id="{A0B0DFA6-9984-CC79-3720-89B474C2092E}"/>
              </a:ext>
            </a:extLst>
          </p:cNvPr>
          <p:cNvSpPr txBox="1">
            <a:spLocks/>
          </p:cNvSpPr>
          <p:nvPr/>
        </p:nvSpPr>
        <p:spPr>
          <a:xfrm>
            <a:off x="584939" y="2579671"/>
            <a:ext cx="9847533" cy="1661125"/>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ts val="6000"/>
              </a:lnSpc>
              <a:spcBef>
                <a:spcPts val="0"/>
              </a:spcBef>
              <a:tabLst>
                <a:tab pos="914400" algn="l"/>
              </a:tabLst>
            </a:pPr>
            <a:r>
              <a:rPr lang="en-US" sz="6000" cap="none" dirty="0">
                <a:solidFill>
                  <a:schemeClr val="bg1"/>
                </a:solidFill>
                <a:latin typeface="Calibri" panose="020F0502020204030204" pitchFamily="34" charset="0"/>
                <a:cs typeface="Calibri" panose="020F0502020204030204" pitchFamily="34" charset="0"/>
              </a:rPr>
              <a:t>CORE IDEA #4 GOES IN THIS SPACE HERE (OPTIONAL)</a:t>
            </a:r>
            <a:endParaRPr lang="en-US" sz="2000"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0F2D2735-D409-7E7B-44A2-9CF3CEE524A9}"/>
              </a:ext>
            </a:extLst>
          </p:cNvPr>
          <p:cNvSpPr/>
          <p:nvPr/>
        </p:nvSpPr>
        <p:spPr>
          <a:xfrm>
            <a:off x="693425" y="1613905"/>
            <a:ext cx="3897625" cy="765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6AE3A783-2DEB-D522-5D70-87D85347CB66}"/>
              </a:ext>
            </a:extLst>
          </p:cNvPr>
          <p:cNvCxnSpPr/>
          <p:nvPr/>
        </p:nvCxnSpPr>
        <p:spPr>
          <a:xfrm>
            <a:off x="712923" y="4317825"/>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99F56909-E67D-30AB-1084-756FB9655E9A}"/>
              </a:ext>
            </a:extLst>
          </p:cNvPr>
          <p:cNvSpPr txBox="1">
            <a:spLocks/>
          </p:cNvSpPr>
          <p:nvPr/>
        </p:nvSpPr>
        <p:spPr>
          <a:xfrm>
            <a:off x="914858" y="1700223"/>
            <a:ext cx="8187100" cy="61817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ct val="100000"/>
              </a:lnSpc>
              <a:spcBef>
                <a:spcPts val="0"/>
              </a:spcBef>
              <a:tabLst>
                <a:tab pos="914400" algn="l"/>
              </a:tabLst>
            </a:pPr>
            <a:r>
              <a:rPr lang="en-US" sz="3200" cap="none" dirty="0">
                <a:solidFill>
                  <a:schemeClr val="bg2"/>
                </a:solidFill>
                <a:latin typeface="Calibri"/>
                <a:cs typeface="Arial"/>
              </a:rPr>
              <a:t>TODAY’S BIG IDEAS</a:t>
            </a:r>
            <a:endParaRPr lang="en-US" sz="2000" b="0" i="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2748240C-22EF-4C47-8EFA-76DF495FE5A2}"/>
              </a:ext>
            </a:extLst>
          </p:cNvPr>
          <p:cNvSpPr txBox="1"/>
          <p:nvPr/>
        </p:nvSpPr>
        <p:spPr>
          <a:xfrm>
            <a:off x="582585" y="4688232"/>
            <a:ext cx="11167573"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i="1" dirty="0">
                <a:solidFill>
                  <a:schemeClr val="accent4"/>
                </a:solidFill>
                <a:latin typeface="Calibri Light"/>
                <a:ea typeface="Calibri Light"/>
                <a:cs typeface="Calibri Light"/>
              </a:rPr>
              <a:t>[Insert kid-friendly explanation.]</a:t>
            </a:r>
            <a:endParaRPr lang="en-US" i="1" dirty="0">
              <a:solidFill>
                <a:schemeClr val="accent4"/>
              </a:solidFill>
              <a:latin typeface="Calibri Light"/>
              <a:ea typeface="Calibri Light"/>
              <a:cs typeface="Calibri Light"/>
            </a:endParaRPr>
          </a:p>
        </p:txBody>
      </p:sp>
    </p:spTree>
    <p:extLst>
      <p:ext uri="{BB962C8B-B14F-4D97-AF65-F5344CB8AC3E}">
        <p14:creationId xmlns:p14="http://schemas.microsoft.com/office/powerpoint/2010/main" val="25877725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7DE7B69-349D-898F-C73F-393C6EDA1E25}"/>
              </a:ext>
            </a:extLst>
          </p:cNvPr>
          <p:cNvSpPr>
            <a:spLocks noGrp="1"/>
          </p:cNvSpPr>
          <p:nvPr>
            <p:ph type="sldNum" sz="quarter" idx="12"/>
          </p:nvPr>
        </p:nvSpPr>
        <p:spPr/>
        <p:txBody>
          <a:bodyPr/>
          <a:lstStyle/>
          <a:p>
            <a:fld id="{019752F1-C2EB-594D-9C5C-F5CD07776528}" type="slidenum">
              <a:rPr lang="en-US" smtClean="0"/>
              <a:t>32</a:t>
            </a:fld>
            <a:endParaRPr lang="en-US"/>
          </a:p>
        </p:txBody>
      </p:sp>
      <p:sp>
        <p:nvSpPr>
          <p:cNvPr id="3" name="Title 1">
            <a:extLst>
              <a:ext uri="{FF2B5EF4-FFF2-40B4-BE49-F238E27FC236}">
                <a16:creationId xmlns:a16="http://schemas.microsoft.com/office/drawing/2014/main" id="{A113299C-4846-6F12-610A-C7B03ECAC3B5}"/>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1"/>
                </a:solidFill>
                <a:latin typeface="Calibri"/>
                <a:ea typeface="Calibri"/>
                <a:cs typeface="Calibri"/>
              </a:rPr>
              <a:t>What do you think? (OPTIONAL)</a:t>
            </a:r>
            <a:endParaRPr lang="en-US" sz="4400" cap="none" dirty="0">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E5F93332-8C37-F9A2-7DC9-7AEE9963FA24}"/>
              </a:ext>
            </a:extLst>
          </p:cNvPr>
          <p:cNvSpPr txBox="1"/>
          <p:nvPr/>
        </p:nvSpPr>
        <p:spPr>
          <a:xfrm>
            <a:off x="613370" y="1943657"/>
            <a:ext cx="1066423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[Scenario, activity, or discussion around Core Idea #4.]</a:t>
            </a:r>
          </a:p>
        </p:txBody>
      </p:sp>
      <p:cxnSp>
        <p:nvCxnSpPr>
          <p:cNvPr id="5" name="Straight Connector 4">
            <a:extLst>
              <a:ext uri="{FF2B5EF4-FFF2-40B4-BE49-F238E27FC236}">
                <a16:creationId xmlns:a16="http://schemas.microsoft.com/office/drawing/2014/main" id="{757BF68E-5B0D-FDF4-AD5D-BC02197C6950}"/>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43083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82FACB-76E0-B553-CCFB-7A39046E41BC}"/>
              </a:ext>
            </a:extLst>
          </p:cNvPr>
          <p:cNvSpPr>
            <a:spLocks noGrp="1"/>
          </p:cNvSpPr>
          <p:nvPr>
            <p:ph type="sldNum" sz="quarter" idx="12"/>
          </p:nvPr>
        </p:nvSpPr>
        <p:spPr/>
        <p:txBody>
          <a:bodyPr/>
          <a:lstStyle/>
          <a:p>
            <a:fld id="{019752F1-C2EB-594D-9C5C-F5CD07776528}" type="slidenum">
              <a:rPr lang="en-US" smtClean="0"/>
              <a:t>33</a:t>
            </a:fld>
            <a:endParaRPr lang="en-US"/>
          </a:p>
        </p:txBody>
      </p:sp>
      <p:sp>
        <p:nvSpPr>
          <p:cNvPr id="3" name="Title 1">
            <a:extLst>
              <a:ext uri="{FF2B5EF4-FFF2-40B4-BE49-F238E27FC236}">
                <a16:creationId xmlns:a16="http://schemas.microsoft.com/office/drawing/2014/main" id="{02ADABB0-D80F-7128-2323-CBE70DB18762}"/>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1"/>
                </a:solidFill>
                <a:latin typeface="Calibri"/>
                <a:ea typeface="Calibri"/>
                <a:cs typeface="Calibri"/>
              </a:rPr>
              <a:t>The Constitution + You</a:t>
            </a:r>
            <a:endParaRPr lang="en-US" sz="4400" cap="none" dirty="0">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47881312-7DE3-46AE-C3B0-A5E861EF3172}"/>
              </a:ext>
            </a:extLst>
          </p:cNvPr>
          <p:cNvSpPr txBox="1"/>
          <p:nvPr/>
        </p:nvSpPr>
        <p:spPr>
          <a:xfrm>
            <a:off x="613370" y="1943657"/>
            <a:ext cx="10664230"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[Engage students in a discussion about how they can participate in and help democracy work.]</a:t>
            </a:r>
          </a:p>
          <a:p>
            <a:endPar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endParaRPr>
          </a:p>
        </p:txBody>
      </p:sp>
      <p:cxnSp>
        <p:nvCxnSpPr>
          <p:cNvPr id="5" name="Straight Connector 4">
            <a:extLst>
              <a:ext uri="{FF2B5EF4-FFF2-40B4-BE49-F238E27FC236}">
                <a16:creationId xmlns:a16="http://schemas.microsoft.com/office/drawing/2014/main" id="{618D9B49-2D32-03AA-4DCF-409D31F92A25}"/>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00557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11B503-67F8-320E-5119-0F9551E3D0F3}"/>
              </a:ext>
            </a:extLst>
          </p:cNvPr>
          <p:cNvSpPr>
            <a:spLocks noGrp="1"/>
          </p:cNvSpPr>
          <p:nvPr>
            <p:ph type="sldNum" sz="quarter" idx="12"/>
          </p:nvPr>
        </p:nvSpPr>
        <p:spPr/>
        <p:txBody>
          <a:bodyPr/>
          <a:lstStyle/>
          <a:p>
            <a:fld id="{019752F1-C2EB-594D-9C5C-F5CD07776528}" type="slidenum">
              <a:rPr lang="en-US" smtClean="0"/>
              <a:t>34</a:t>
            </a:fld>
            <a:endParaRPr lang="en-US"/>
          </a:p>
        </p:txBody>
      </p:sp>
      <p:sp>
        <p:nvSpPr>
          <p:cNvPr id="3" name="Title 1">
            <a:extLst>
              <a:ext uri="{FF2B5EF4-FFF2-40B4-BE49-F238E27FC236}">
                <a16:creationId xmlns:a16="http://schemas.microsoft.com/office/drawing/2014/main" id="{D804839C-6D0D-8966-0AE8-CE4E627434FE}"/>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1"/>
                </a:solidFill>
                <a:latin typeface="Calibri"/>
                <a:ea typeface="Calibri"/>
                <a:cs typeface="Calibri"/>
              </a:rPr>
              <a:t>The Constitution in Real Life</a:t>
            </a:r>
            <a:endParaRPr lang="en-US" sz="4400" cap="none" dirty="0">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17FF4B96-3E9D-CF4E-F9E0-A29BA1D55D38}"/>
              </a:ext>
            </a:extLst>
          </p:cNvPr>
          <p:cNvSpPr txBox="1"/>
          <p:nvPr/>
        </p:nvSpPr>
        <p:spPr>
          <a:xfrm>
            <a:off x="613370" y="1943657"/>
            <a:ext cx="1066423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[Share a personal or practice-area story.]</a:t>
            </a:r>
          </a:p>
        </p:txBody>
      </p:sp>
      <p:cxnSp>
        <p:nvCxnSpPr>
          <p:cNvPr id="5" name="Straight Connector 4">
            <a:extLst>
              <a:ext uri="{FF2B5EF4-FFF2-40B4-BE49-F238E27FC236}">
                <a16:creationId xmlns:a16="http://schemas.microsoft.com/office/drawing/2014/main" id="{2F5F1C29-A0B7-986B-6D15-4933779F2D92}"/>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32939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731486F-29E8-A5A0-5F88-B8275133B33F}"/>
              </a:ext>
            </a:extLst>
          </p:cNvPr>
          <p:cNvSpPr>
            <a:spLocks noGrp="1"/>
          </p:cNvSpPr>
          <p:nvPr>
            <p:ph type="sldNum" sz="quarter" idx="12"/>
          </p:nvPr>
        </p:nvSpPr>
        <p:spPr/>
        <p:txBody>
          <a:bodyPr/>
          <a:lstStyle/>
          <a:p>
            <a:fld id="{019752F1-C2EB-594D-9C5C-F5CD07776528}" type="slidenum">
              <a:rPr lang="en-US" smtClean="0"/>
              <a:t>35</a:t>
            </a:fld>
            <a:endParaRPr lang="en-US"/>
          </a:p>
        </p:txBody>
      </p:sp>
      <p:sp>
        <p:nvSpPr>
          <p:cNvPr id="3" name="Title 1">
            <a:extLst>
              <a:ext uri="{FF2B5EF4-FFF2-40B4-BE49-F238E27FC236}">
                <a16:creationId xmlns:a16="http://schemas.microsoft.com/office/drawing/2014/main" id="{2939871D-62F5-89DE-0C72-648B1730DB86}"/>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1"/>
                </a:solidFill>
                <a:latin typeface="Calibri"/>
                <a:ea typeface="Calibri"/>
                <a:cs typeface="Calibri"/>
              </a:rPr>
              <a:t>How Lawyers Help</a:t>
            </a:r>
            <a:endParaRPr lang="en-US" sz="4400" cap="none" dirty="0">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9C87740B-DD6D-1E27-FC07-EC65B2A2CC92}"/>
              </a:ext>
            </a:extLst>
          </p:cNvPr>
          <p:cNvSpPr txBox="1"/>
          <p:nvPr/>
        </p:nvSpPr>
        <p:spPr>
          <a:xfrm>
            <a:off x="613370" y="1943657"/>
            <a:ext cx="10664230"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[Connect your work and the legal profession to the principles explored in your lesson.]</a:t>
            </a:r>
          </a:p>
        </p:txBody>
      </p:sp>
      <p:cxnSp>
        <p:nvCxnSpPr>
          <p:cNvPr id="5" name="Straight Connector 4">
            <a:extLst>
              <a:ext uri="{FF2B5EF4-FFF2-40B4-BE49-F238E27FC236}">
                <a16:creationId xmlns:a16="http://schemas.microsoft.com/office/drawing/2014/main" id="{D7066A0A-B6FE-25D2-D229-C9F9AEC1C81F}"/>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14175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DAEA08-FE21-D18D-2F7E-82AEDB4998CA}"/>
              </a:ext>
            </a:extLst>
          </p:cNvPr>
          <p:cNvSpPr>
            <a:spLocks noGrp="1"/>
          </p:cNvSpPr>
          <p:nvPr>
            <p:ph type="sldNum" sz="quarter" idx="12"/>
          </p:nvPr>
        </p:nvSpPr>
        <p:spPr/>
        <p:txBody>
          <a:bodyPr/>
          <a:lstStyle/>
          <a:p>
            <a:fld id="{019752F1-C2EB-594D-9C5C-F5CD07776528}" type="slidenum">
              <a:rPr lang="en-US" smtClean="0"/>
              <a:t>36</a:t>
            </a:fld>
            <a:endParaRPr lang="en-US"/>
          </a:p>
        </p:txBody>
      </p:sp>
      <p:sp>
        <p:nvSpPr>
          <p:cNvPr id="3" name="Title 1">
            <a:extLst>
              <a:ext uri="{FF2B5EF4-FFF2-40B4-BE49-F238E27FC236}">
                <a16:creationId xmlns:a16="http://schemas.microsoft.com/office/drawing/2014/main" id="{B9E7B11A-0DE8-4817-0AFD-354DA8AABFD4}"/>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1"/>
                </a:solidFill>
                <a:latin typeface="Calibri"/>
                <a:ea typeface="Calibri"/>
                <a:cs typeface="Calibri"/>
              </a:rPr>
              <a:t>The Constitution Belongs to You!</a:t>
            </a:r>
            <a:endParaRPr lang="en-US" sz="4400" cap="none" dirty="0">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01194564-6FB0-D8B9-D7EE-BC8973A1AAFA}"/>
              </a:ext>
            </a:extLst>
          </p:cNvPr>
          <p:cNvSpPr txBox="1"/>
          <p:nvPr/>
        </p:nvSpPr>
        <p:spPr>
          <a:xfrm>
            <a:off x="613370" y="1943657"/>
            <a:ext cx="10664230"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[Anchor back to “We the People” and students’ role(s) in democracy.]</a:t>
            </a:r>
          </a:p>
        </p:txBody>
      </p:sp>
      <p:cxnSp>
        <p:nvCxnSpPr>
          <p:cNvPr id="5" name="Straight Connector 4">
            <a:extLst>
              <a:ext uri="{FF2B5EF4-FFF2-40B4-BE49-F238E27FC236}">
                <a16:creationId xmlns:a16="http://schemas.microsoft.com/office/drawing/2014/main" id="{887EC165-5AC6-3571-0241-1E8E787BE89C}"/>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62002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4CFE20-63BE-2E52-A0AC-B26A32650EF9}"/>
              </a:ext>
            </a:extLst>
          </p:cNvPr>
          <p:cNvSpPr>
            <a:spLocks noGrp="1"/>
          </p:cNvSpPr>
          <p:nvPr>
            <p:ph type="sldNum" sz="quarter" idx="12"/>
          </p:nvPr>
        </p:nvSpPr>
        <p:spPr/>
        <p:txBody>
          <a:bodyPr/>
          <a:lstStyle/>
          <a:p>
            <a:fld id="{019752F1-C2EB-594D-9C5C-F5CD07776528}" type="slidenum">
              <a:rPr lang="en-US" smtClean="0"/>
              <a:t>37</a:t>
            </a:fld>
            <a:endParaRPr lang="en-US"/>
          </a:p>
        </p:txBody>
      </p:sp>
      <p:sp>
        <p:nvSpPr>
          <p:cNvPr id="3" name="Title 1">
            <a:extLst>
              <a:ext uri="{FF2B5EF4-FFF2-40B4-BE49-F238E27FC236}">
                <a16:creationId xmlns:a16="http://schemas.microsoft.com/office/drawing/2014/main" id="{E57B059D-6607-3CA5-357E-F7F515A551AE}"/>
              </a:ext>
            </a:extLst>
          </p:cNvPr>
          <p:cNvSpPr txBox="1">
            <a:spLocks/>
          </p:cNvSpPr>
          <p:nvPr/>
        </p:nvSpPr>
        <p:spPr>
          <a:xfrm>
            <a:off x="584940" y="2598437"/>
            <a:ext cx="7168176" cy="1661125"/>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ts val="6000"/>
              </a:lnSpc>
              <a:spcBef>
                <a:spcPts val="0"/>
              </a:spcBef>
              <a:tabLst>
                <a:tab pos="914400" algn="l"/>
              </a:tabLst>
            </a:pPr>
            <a:r>
              <a:rPr lang="en-US" sz="6000" cap="none" dirty="0">
                <a:solidFill>
                  <a:schemeClr val="bg1"/>
                </a:solidFill>
                <a:latin typeface="Calibri" panose="020F0502020204030204" pitchFamily="34" charset="0"/>
                <a:cs typeface="Calibri" panose="020F0502020204030204" pitchFamily="34" charset="0"/>
              </a:rPr>
              <a:t>QUESTIONS?</a:t>
            </a:r>
            <a:endParaRPr lang="en-US" sz="2000"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271E418E-B43E-D4AF-BF04-5C40CE25C398}"/>
              </a:ext>
            </a:extLst>
          </p:cNvPr>
          <p:cNvCxnSpPr/>
          <p:nvPr/>
        </p:nvCxnSpPr>
        <p:spPr>
          <a:xfrm>
            <a:off x="712923" y="3631741"/>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9430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B58707-C683-1E1D-2081-9848C5F6FBA5}"/>
              </a:ext>
            </a:extLst>
          </p:cNvPr>
          <p:cNvSpPr>
            <a:spLocks noGrp="1"/>
          </p:cNvSpPr>
          <p:nvPr>
            <p:ph type="sldNum" sz="quarter" idx="12"/>
          </p:nvPr>
        </p:nvSpPr>
        <p:spPr/>
        <p:txBody>
          <a:bodyPr/>
          <a:lstStyle/>
          <a:p>
            <a:fld id="{019752F1-C2EB-594D-9C5C-F5CD07776528}" type="slidenum">
              <a:rPr lang="en-US" smtClean="0"/>
              <a:t>4</a:t>
            </a:fld>
            <a:endParaRPr lang="en-US"/>
          </a:p>
        </p:txBody>
      </p:sp>
      <p:sp>
        <p:nvSpPr>
          <p:cNvPr id="3" name="Title 1">
            <a:extLst>
              <a:ext uri="{FF2B5EF4-FFF2-40B4-BE49-F238E27FC236}">
                <a16:creationId xmlns:a16="http://schemas.microsoft.com/office/drawing/2014/main" id="{15828A26-0B8A-9900-CB0B-D9D7257A3FCB}"/>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2"/>
                </a:solidFill>
                <a:latin typeface="Calibri"/>
                <a:ea typeface="Calibri"/>
                <a:cs typeface="Calibri"/>
              </a:rPr>
              <a:t>Choose Your Core Constitutional Ideas</a:t>
            </a:r>
          </a:p>
          <a:p>
            <a:endParaRPr lang="en-US" sz="4800" cap="none" dirty="0">
              <a:solidFill>
                <a:schemeClr val="bg2"/>
              </a:solidFill>
              <a:latin typeface="Calibri"/>
              <a:ea typeface="Calibri"/>
              <a:cs typeface="Calibri"/>
            </a:endParaRPr>
          </a:p>
        </p:txBody>
      </p:sp>
      <p:cxnSp>
        <p:nvCxnSpPr>
          <p:cNvPr id="4" name="Straight Connector 3">
            <a:extLst>
              <a:ext uri="{FF2B5EF4-FFF2-40B4-BE49-F238E27FC236}">
                <a16:creationId xmlns:a16="http://schemas.microsoft.com/office/drawing/2014/main" id="{F5BD4B0B-13CD-A56C-7B1C-F70922C150DE}"/>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502BB2E-E456-1C03-D038-6A3D0B4C792E}"/>
              </a:ext>
            </a:extLst>
          </p:cNvPr>
          <p:cNvSpPr txBox="1"/>
          <p:nvPr/>
        </p:nvSpPr>
        <p:spPr>
          <a:xfrm>
            <a:off x="2575186" y="2084865"/>
            <a:ext cx="4864705" cy="27392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b="1" dirty="0">
                <a:solidFill>
                  <a:schemeClr val="accent1">
                    <a:lumMod val="75000"/>
                  </a:schemeClr>
                </a:solidFill>
                <a:latin typeface="Calibri Light"/>
                <a:ea typeface="Calibri Light"/>
                <a:cs typeface="Calibri Light"/>
              </a:rPr>
              <a:t>THE RULE OF LAW</a:t>
            </a:r>
            <a:r>
              <a:rPr lang="en-US" sz="3200" b="1" dirty="0">
                <a:solidFill>
                  <a:schemeClr val="accent1">
                    <a:lumMod val="75000"/>
                  </a:schemeClr>
                </a:solidFill>
                <a:latin typeface="Calibri Light"/>
                <a:ea typeface="Calibri Light"/>
                <a:cs typeface="Calibri Light"/>
              </a:rPr>
              <a:t> </a:t>
            </a:r>
            <a:br>
              <a:rPr lang="en-US" sz="3200" b="1" dirty="0">
                <a:solidFill>
                  <a:schemeClr val="bg2"/>
                </a:solidFill>
                <a:latin typeface="Calibri Light"/>
                <a:ea typeface="Calibri Light"/>
                <a:cs typeface="Calibri Light"/>
              </a:rPr>
            </a:br>
            <a:r>
              <a:rPr lang="en-US" sz="3200" b="1" dirty="0">
                <a:solidFill>
                  <a:schemeClr val="bg2"/>
                </a:solidFill>
                <a:latin typeface="Calibri Light"/>
                <a:ea typeface="Calibri Light"/>
                <a:cs typeface="Calibri Light"/>
              </a:rPr>
              <a:t>No one is above the law — not even the government. The same rules apply to everyone.</a:t>
            </a:r>
            <a:endParaRPr lang="en-US" b="1" dirty="0">
              <a:solidFill>
                <a:schemeClr val="bg2"/>
              </a:solidFill>
            </a:endParaRPr>
          </a:p>
        </p:txBody>
      </p:sp>
      <p:pic>
        <p:nvPicPr>
          <p:cNvPr id="6" name="Graphic 5" descr="Badge 1 with solid fill">
            <a:extLst>
              <a:ext uri="{FF2B5EF4-FFF2-40B4-BE49-F238E27FC236}">
                <a16:creationId xmlns:a16="http://schemas.microsoft.com/office/drawing/2014/main" id="{6B65E7F0-FD2B-6047-A890-682821DA198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41586" y="1990947"/>
            <a:ext cx="1985205" cy="1985205"/>
          </a:xfrm>
          <a:prstGeom prst="rect">
            <a:avLst/>
          </a:prstGeom>
        </p:spPr>
      </p:pic>
      <p:pic>
        <p:nvPicPr>
          <p:cNvPr id="7" name="Picture 6">
            <a:extLst>
              <a:ext uri="{FF2B5EF4-FFF2-40B4-BE49-F238E27FC236}">
                <a16:creationId xmlns:a16="http://schemas.microsoft.com/office/drawing/2014/main" id="{8ED58E1A-A540-CD6B-A08D-CADE1802D25F}"/>
              </a:ext>
            </a:extLst>
          </p:cNvPr>
          <p:cNvPicPr>
            <a:picLocks noChangeAspect="1"/>
          </p:cNvPicPr>
          <p:nvPr/>
        </p:nvPicPr>
        <p:blipFill>
          <a:blip r:embed="rId3"/>
          <a:stretch>
            <a:fillRect/>
          </a:stretch>
        </p:blipFill>
        <p:spPr>
          <a:xfrm rot="360000">
            <a:off x="7485779" y="1541794"/>
            <a:ext cx="3843644" cy="5405125"/>
          </a:xfrm>
          <a:prstGeom prst="rect">
            <a:avLst/>
          </a:prstGeom>
        </p:spPr>
      </p:pic>
    </p:spTree>
    <p:extLst>
      <p:ext uri="{BB962C8B-B14F-4D97-AF65-F5344CB8AC3E}">
        <p14:creationId xmlns:p14="http://schemas.microsoft.com/office/powerpoint/2010/main" val="2758106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0BF63-377E-1F49-02DD-F4F81ED1DD0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8057783-3A3F-5256-B702-F4F1E4F538B8}"/>
              </a:ext>
            </a:extLst>
          </p:cNvPr>
          <p:cNvSpPr>
            <a:spLocks noGrp="1"/>
          </p:cNvSpPr>
          <p:nvPr>
            <p:ph type="sldNum" sz="quarter" idx="12"/>
          </p:nvPr>
        </p:nvSpPr>
        <p:spPr/>
        <p:txBody>
          <a:bodyPr/>
          <a:lstStyle/>
          <a:p>
            <a:fld id="{019752F1-C2EB-594D-9C5C-F5CD07776528}" type="slidenum">
              <a:rPr lang="en-US" smtClean="0"/>
              <a:t>5</a:t>
            </a:fld>
            <a:endParaRPr lang="en-US"/>
          </a:p>
        </p:txBody>
      </p:sp>
      <p:pic>
        <p:nvPicPr>
          <p:cNvPr id="7" name="Picture 6">
            <a:extLst>
              <a:ext uri="{FF2B5EF4-FFF2-40B4-BE49-F238E27FC236}">
                <a16:creationId xmlns:a16="http://schemas.microsoft.com/office/drawing/2014/main" id="{B7A219FA-75AA-F0D2-B816-B6C716AFBC03}"/>
              </a:ext>
            </a:extLst>
          </p:cNvPr>
          <p:cNvPicPr>
            <a:picLocks noChangeAspect="1"/>
          </p:cNvPicPr>
          <p:nvPr/>
        </p:nvPicPr>
        <p:blipFill>
          <a:blip r:embed="rId2"/>
          <a:stretch>
            <a:fillRect/>
          </a:stretch>
        </p:blipFill>
        <p:spPr>
          <a:xfrm rot="360000">
            <a:off x="7485779" y="1541794"/>
            <a:ext cx="3843644" cy="5405125"/>
          </a:xfrm>
          <a:prstGeom prst="rect">
            <a:avLst/>
          </a:prstGeom>
        </p:spPr>
      </p:pic>
      <p:sp>
        <p:nvSpPr>
          <p:cNvPr id="8" name="Title 1">
            <a:extLst>
              <a:ext uri="{FF2B5EF4-FFF2-40B4-BE49-F238E27FC236}">
                <a16:creationId xmlns:a16="http://schemas.microsoft.com/office/drawing/2014/main" id="{1A9D337D-BC94-1DC1-6F47-3E04CBC3B97D}"/>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2"/>
                </a:solidFill>
                <a:latin typeface="Calibri"/>
                <a:ea typeface="Calibri"/>
                <a:cs typeface="Calibri"/>
              </a:rPr>
              <a:t>Choose Your Core Constitutional Ideas</a:t>
            </a:r>
          </a:p>
          <a:p>
            <a:endParaRPr lang="en-US" sz="4800" cap="none" dirty="0">
              <a:solidFill>
                <a:schemeClr val="bg2"/>
              </a:solidFill>
              <a:latin typeface="Calibri"/>
              <a:ea typeface="Calibri"/>
              <a:cs typeface="Calibri"/>
            </a:endParaRPr>
          </a:p>
        </p:txBody>
      </p:sp>
      <p:cxnSp>
        <p:nvCxnSpPr>
          <p:cNvPr id="9" name="Straight Connector 8">
            <a:extLst>
              <a:ext uri="{FF2B5EF4-FFF2-40B4-BE49-F238E27FC236}">
                <a16:creationId xmlns:a16="http://schemas.microsoft.com/office/drawing/2014/main" id="{12777A0E-F8F2-5E40-20ED-D447771F8BB5}"/>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2A6D797B-2A36-0E1D-95F4-8589951EAF37}"/>
              </a:ext>
            </a:extLst>
          </p:cNvPr>
          <p:cNvSpPr txBox="1"/>
          <p:nvPr/>
        </p:nvSpPr>
        <p:spPr>
          <a:xfrm>
            <a:off x="2575187" y="2084865"/>
            <a:ext cx="5252632" cy="27392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b="1" dirty="0">
                <a:solidFill>
                  <a:schemeClr val="accent1">
                    <a:lumMod val="75000"/>
                  </a:schemeClr>
                </a:solidFill>
                <a:latin typeface="Calibri Light"/>
                <a:ea typeface="Calibri Light"/>
                <a:cs typeface="Calibri Light"/>
              </a:rPr>
              <a:t>WE THE PEOPLE</a:t>
            </a:r>
            <a:br>
              <a:rPr lang="en-US" sz="3200" b="1" dirty="0">
                <a:solidFill>
                  <a:schemeClr val="bg2"/>
                </a:solidFill>
                <a:latin typeface="Calibri Light"/>
                <a:ea typeface="Calibri Light"/>
                <a:cs typeface="Calibri Light"/>
              </a:rPr>
            </a:br>
            <a:r>
              <a:rPr lang="en-US" sz="3200" b="1" dirty="0">
                <a:solidFill>
                  <a:schemeClr val="bg2"/>
                </a:solidFill>
                <a:latin typeface="Calibri Light"/>
                <a:ea typeface="Calibri Light"/>
                <a:cs typeface="Calibri Light"/>
              </a:rPr>
              <a:t>Government’s power comes from the people — students have a voice through voting, juries, and speaking up.</a:t>
            </a:r>
            <a:endParaRPr lang="en-US" b="1" dirty="0">
              <a:solidFill>
                <a:schemeClr val="bg2"/>
              </a:solidFill>
            </a:endParaRPr>
          </a:p>
        </p:txBody>
      </p:sp>
      <p:pic>
        <p:nvPicPr>
          <p:cNvPr id="11" name="Graphic 10" descr="Badge with solid fill">
            <a:extLst>
              <a:ext uri="{FF2B5EF4-FFF2-40B4-BE49-F238E27FC236}">
                <a16:creationId xmlns:a16="http://schemas.microsoft.com/office/drawing/2014/main" id="{5B2A43E8-B30F-CFBD-8554-7C5305C2F188}"/>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41586" y="1990947"/>
            <a:ext cx="1985205" cy="1985205"/>
          </a:xfrm>
          <a:prstGeom prst="rect">
            <a:avLst/>
          </a:prstGeom>
        </p:spPr>
      </p:pic>
    </p:spTree>
    <p:extLst>
      <p:ext uri="{BB962C8B-B14F-4D97-AF65-F5344CB8AC3E}">
        <p14:creationId xmlns:p14="http://schemas.microsoft.com/office/powerpoint/2010/main" val="2020928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3E7B5-07A7-4CC6-63AB-68D79B4CD2A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4F38AC-1B3D-0844-069B-2ADEAADE3287}"/>
              </a:ext>
            </a:extLst>
          </p:cNvPr>
          <p:cNvSpPr>
            <a:spLocks noGrp="1"/>
          </p:cNvSpPr>
          <p:nvPr>
            <p:ph type="sldNum" sz="quarter" idx="12"/>
          </p:nvPr>
        </p:nvSpPr>
        <p:spPr/>
        <p:txBody>
          <a:bodyPr/>
          <a:lstStyle/>
          <a:p>
            <a:fld id="{019752F1-C2EB-594D-9C5C-F5CD07776528}" type="slidenum">
              <a:rPr lang="en-US" smtClean="0"/>
              <a:t>6</a:t>
            </a:fld>
            <a:endParaRPr lang="en-US"/>
          </a:p>
        </p:txBody>
      </p:sp>
      <p:pic>
        <p:nvPicPr>
          <p:cNvPr id="7" name="Picture 6">
            <a:extLst>
              <a:ext uri="{FF2B5EF4-FFF2-40B4-BE49-F238E27FC236}">
                <a16:creationId xmlns:a16="http://schemas.microsoft.com/office/drawing/2014/main" id="{000C4FD9-5013-5FF6-6AA8-19AD536C69FA}"/>
              </a:ext>
            </a:extLst>
          </p:cNvPr>
          <p:cNvPicPr>
            <a:picLocks noChangeAspect="1"/>
          </p:cNvPicPr>
          <p:nvPr/>
        </p:nvPicPr>
        <p:blipFill>
          <a:blip r:embed="rId2"/>
          <a:stretch>
            <a:fillRect/>
          </a:stretch>
        </p:blipFill>
        <p:spPr>
          <a:xfrm rot="360000">
            <a:off x="7485779" y="1541794"/>
            <a:ext cx="3843644" cy="5405125"/>
          </a:xfrm>
          <a:prstGeom prst="rect">
            <a:avLst/>
          </a:prstGeom>
        </p:spPr>
      </p:pic>
      <p:sp>
        <p:nvSpPr>
          <p:cNvPr id="3" name="Title 1">
            <a:extLst>
              <a:ext uri="{FF2B5EF4-FFF2-40B4-BE49-F238E27FC236}">
                <a16:creationId xmlns:a16="http://schemas.microsoft.com/office/drawing/2014/main" id="{975CA78B-31BA-5B29-725F-598A32FA1A73}"/>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2"/>
                </a:solidFill>
                <a:latin typeface="Calibri"/>
                <a:ea typeface="Calibri"/>
                <a:cs typeface="Calibri"/>
              </a:rPr>
              <a:t>Choose Your Core Constitutional Ideas</a:t>
            </a:r>
          </a:p>
          <a:p>
            <a:endParaRPr lang="en-US" sz="4800" cap="none" dirty="0">
              <a:solidFill>
                <a:schemeClr val="bg2"/>
              </a:solidFill>
              <a:latin typeface="Calibri"/>
              <a:ea typeface="Calibri"/>
              <a:cs typeface="Calibri"/>
            </a:endParaRPr>
          </a:p>
        </p:txBody>
      </p:sp>
      <p:cxnSp>
        <p:nvCxnSpPr>
          <p:cNvPr id="4" name="Straight Connector 3">
            <a:extLst>
              <a:ext uri="{FF2B5EF4-FFF2-40B4-BE49-F238E27FC236}">
                <a16:creationId xmlns:a16="http://schemas.microsoft.com/office/drawing/2014/main" id="{301169D7-8B91-E49C-1247-546DCD5A2966}"/>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FAD38D9-FADE-5EE6-BC31-1D8B342542AF}"/>
              </a:ext>
            </a:extLst>
          </p:cNvPr>
          <p:cNvSpPr txBox="1"/>
          <p:nvPr/>
        </p:nvSpPr>
        <p:spPr>
          <a:xfrm>
            <a:off x="2575187" y="2084865"/>
            <a:ext cx="5210660" cy="27392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b="1" dirty="0">
                <a:solidFill>
                  <a:schemeClr val="accent1">
                    <a:lumMod val="75000"/>
                  </a:schemeClr>
                </a:solidFill>
                <a:latin typeface="Calibri Light"/>
                <a:ea typeface="Calibri Light"/>
                <a:cs typeface="Calibri Light"/>
              </a:rPr>
              <a:t>RIGHTS AND LIBERTIES</a:t>
            </a:r>
            <a:br>
              <a:rPr lang="en-US" sz="3200" b="1" dirty="0">
                <a:solidFill>
                  <a:schemeClr val="bg2"/>
                </a:solidFill>
                <a:latin typeface="Calibri Light"/>
                <a:ea typeface="Calibri Light"/>
                <a:cs typeface="Calibri Light"/>
              </a:rPr>
            </a:br>
            <a:r>
              <a:rPr lang="en-US" sz="3200" b="1" dirty="0">
                <a:solidFill>
                  <a:schemeClr val="bg2"/>
                </a:solidFill>
                <a:latin typeface="Calibri Light"/>
                <a:ea typeface="Calibri Light"/>
                <a:cs typeface="Calibri Light"/>
              </a:rPr>
              <a:t>The Constitution protects freedoms — speech, religion, and fair treatment — for everyone who lives here.</a:t>
            </a:r>
            <a:endParaRPr lang="en-US" b="1" dirty="0">
              <a:solidFill>
                <a:schemeClr val="bg2"/>
              </a:solidFill>
            </a:endParaRPr>
          </a:p>
        </p:txBody>
      </p:sp>
      <p:pic>
        <p:nvPicPr>
          <p:cNvPr id="6" name="Graphic 5" descr="Badge 3 with solid fill">
            <a:extLst>
              <a:ext uri="{FF2B5EF4-FFF2-40B4-BE49-F238E27FC236}">
                <a16:creationId xmlns:a16="http://schemas.microsoft.com/office/drawing/2014/main" id="{1EA89D51-1E2D-DD82-504D-B729E25FE734}"/>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41586" y="1990947"/>
            <a:ext cx="1985205" cy="1985205"/>
          </a:xfrm>
          <a:prstGeom prst="rect">
            <a:avLst/>
          </a:prstGeom>
        </p:spPr>
      </p:pic>
    </p:spTree>
    <p:extLst>
      <p:ext uri="{BB962C8B-B14F-4D97-AF65-F5344CB8AC3E}">
        <p14:creationId xmlns:p14="http://schemas.microsoft.com/office/powerpoint/2010/main" val="533006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39835-9686-ED1B-2B7F-3BB182988DA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ADD0FE3-EC67-CB15-7CB7-0B26EACB0F8B}"/>
              </a:ext>
            </a:extLst>
          </p:cNvPr>
          <p:cNvSpPr>
            <a:spLocks noGrp="1"/>
          </p:cNvSpPr>
          <p:nvPr>
            <p:ph type="sldNum" sz="quarter" idx="12"/>
          </p:nvPr>
        </p:nvSpPr>
        <p:spPr/>
        <p:txBody>
          <a:bodyPr/>
          <a:lstStyle/>
          <a:p>
            <a:fld id="{019752F1-C2EB-594D-9C5C-F5CD07776528}" type="slidenum">
              <a:rPr lang="en-US" smtClean="0"/>
              <a:t>7</a:t>
            </a:fld>
            <a:endParaRPr lang="en-US"/>
          </a:p>
        </p:txBody>
      </p:sp>
      <p:pic>
        <p:nvPicPr>
          <p:cNvPr id="7" name="Picture 6">
            <a:extLst>
              <a:ext uri="{FF2B5EF4-FFF2-40B4-BE49-F238E27FC236}">
                <a16:creationId xmlns:a16="http://schemas.microsoft.com/office/drawing/2014/main" id="{B88080C2-BF60-9006-809F-9250D57451E8}"/>
              </a:ext>
            </a:extLst>
          </p:cNvPr>
          <p:cNvPicPr>
            <a:picLocks noChangeAspect="1"/>
          </p:cNvPicPr>
          <p:nvPr/>
        </p:nvPicPr>
        <p:blipFill>
          <a:blip r:embed="rId2"/>
          <a:stretch>
            <a:fillRect/>
          </a:stretch>
        </p:blipFill>
        <p:spPr>
          <a:xfrm rot="360000">
            <a:off x="7485779" y="1541794"/>
            <a:ext cx="3843644" cy="5405125"/>
          </a:xfrm>
          <a:prstGeom prst="rect">
            <a:avLst/>
          </a:prstGeom>
        </p:spPr>
      </p:pic>
      <p:sp>
        <p:nvSpPr>
          <p:cNvPr id="3" name="Title 1">
            <a:extLst>
              <a:ext uri="{FF2B5EF4-FFF2-40B4-BE49-F238E27FC236}">
                <a16:creationId xmlns:a16="http://schemas.microsoft.com/office/drawing/2014/main" id="{13D93352-E061-DC56-0391-1C8B56A6F40A}"/>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2"/>
                </a:solidFill>
                <a:latin typeface="Calibri"/>
                <a:ea typeface="Calibri"/>
                <a:cs typeface="Calibri"/>
              </a:rPr>
              <a:t>Choose Your Core Constitutional Ideas</a:t>
            </a:r>
          </a:p>
          <a:p>
            <a:endParaRPr lang="en-US" sz="4800" cap="none" dirty="0">
              <a:solidFill>
                <a:schemeClr val="bg2"/>
              </a:solidFill>
              <a:latin typeface="Calibri"/>
              <a:ea typeface="Calibri"/>
              <a:cs typeface="Calibri"/>
            </a:endParaRPr>
          </a:p>
        </p:txBody>
      </p:sp>
      <p:cxnSp>
        <p:nvCxnSpPr>
          <p:cNvPr id="4" name="Straight Connector 3">
            <a:extLst>
              <a:ext uri="{FF2B5EF4-FFF2-40B4-BE49-F238E27FC236}">
                <a16:creationId xmlns:a16="http://schemas.microsoft.com/office/drawing/2014/main" id="{34015C8C-BC7D-DE19-F376-DD5360342891}"/>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72EED3D-AAB2-A55C-A47A-11AFF049416F}"/>
              </a:ext>
            </a:extLst>
          </p:cNvPr>
          <p:cNvSpPr txBox="1"/>
          <p:nvPr/>
        </p:nvSpPr>
        <p:spPr>
          <a:xfrm>
            <a:off x="2575186" y="2051010"/>
            <a:ext cx="4638625"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b="1" dirty="0">
                <a:solidFill>
                  <a:schemeClr val="accent1">
                    <a:lumMod val="75000"/>
                  </a:schemeClr>
                </a:solidFill>
                <a:latin typeface="Calibri Light"/>
                <a:ea typeface="Calibri Light"/>
                <a:cs typeface="Calibri Light"/>
              </a:rPr>
              <a:t>EQUALITY AND FAIRNESS</a:t>
            </a:r>
            <a:br>
              <a:rPr lang="en-US" sz="3200" b="1" dirty="0">
                <a:solidFill>
                  <a:schemeClr val="bg2"/>
                </a:solidFill>
                <a:latin typeface="Calibri Light"/>
                <a:ea typeface="Calibri Light"/>
                <a:cs typeface="Calibri Light"/>
              </a:rPr>
            </a:br>
            <a:r>
              <a:rPr lang="en-US" sz="3200" b="1" dirty="0">
                <a:solidFill>
                  <a:schemeClr val="bg2"/>
                </a:solidFill>
                <a:latin typeface="Calibri Light"/>
                <a:ea typeface="Calibri Light"/>
                <a:cs typeface="Calibri Light"/>
              </a:rPr>
              <a:t>Everyone is treated equally under the law — a promise the country is continuously striving to keep.</a:t>
            </a:r>
            <a:endParaRPr lang="en-US" b="1" dirty="0">
              <a:solidFill>
                <a:schemeClr val="bg2"/>
              </a:solidFill>
            </a:endParaRPr>
          </a:p>
        </p:txBody>
      </p:sp>
      <p:pic>
        <p:nvPicPr>
          <p:cNvPr id="6" name="Graphic 5" descr="Badge 4 with solid fill">
            <a:extLst>
              <a:ext uri="{FF2B5EF4-FFF2-40B4-BE49-F238E27FC236}">
                <a16:creationId xmlns:a16="http://schemas.microsoft.com/office/drawing/2014/main" id="{AF522167-868F-CBDF-E48C-116E7A36E03B}"/>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41586" y="1990947"/>
            <a:ext cx="1985205" cy="1985205"/>
          </a:xfrm>
          <a:prstGeom prst="rect">
            <a:avLst/>
          </a:prstGeom>
        </p:spPr>
      </p:pic>
    </p:spTree>
    <p:extLst>
      <p:ext uri="{BB962C8B-B14F-4D97-AF65-F5344CB8AC3E}">
        <p14:creationId xmlns:p14="http://schemas.microsoft.com/office/powerpoint/2010/main" val="831114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FE7C6-7CB1-C650-B433-8C356B332F2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F5E0A3E-9885-7D8D-327F-6B43C423D77D}"/>
              </a:ext>
            </a:extLst>
          </p:cNvPr>
          <p:cNvSpPr>
            <a:spLocks noGrp="1"/>
          </p:cNvSpPr>
          <p:nvPr>
            <p:ph type="sldNum" sz="quarter" idx="12"/>
          </p:nvPr>
        </p:nvSpPr>
        <p:spPr/>
        <p:txBody>
          <a:bodyPr/>
          <a:lstStyle/>
          <a:p>
            <a:fld id="{019752F1-C2EB-594D-9C5C-F5CD07776528}" type="slidenum">
              <a:rPr lang="en-US" smtClean="0"/>
              <a:t>8</a:t>
            </a:fld>
            <a:endParaRPr lang="en-US"/>
          </a:p>
        </p:txBody>
      </p:sp>
      <p:pic>
        <p:nvPicPr>
          <p:cNvPr id="7" name="Picture 6">
            <a:extLst>
              <a:ext uri="{FF2B5EF4-FFF2-40B4-BE49-F238E27FC236}">
                <a16:creationId xmlns:a16="http://schemas.microsoft.com/office/drawing/2014/main" id="{A9FDE833-8759-5E0B-7A4A-46DA394FF83D}"/>
              </a:ext>
            </a:extLst>
          </p:cNvPr>
          <p:cNvPicPr>
            <a:picLocks noChangeAspect="1"/>
          </p:cNvPicPr>
          <p:nvPr/>
        </p:nvPicPr>
        <p:blipFill>
          <a:blip r:embed="rId2"/>
          <a:stretch>
            <a:fillRect/>
          </a:stretch>
        </p:blipFill>
        <p:spPr>
          <a:xfrm rot="360000">
            <a:off x="7485779" y="1541794"/>
            <a:ext cx="3843644" cy="5405125"/>
          </a:xfrm>
          <a:prstGeom prst="rect">
            <a:avLst/>
          </a:prstGeom>
        </p:spPr>
      </p:pic>
      <p:sp>
        <p:nvSpPr>
          <p:cNvPr id="3" name="Title 1">
            <a:extLst>
              <a:ext uri="{FF2B5EF4-FFF2-40B4-BE49-F238E27FC236}">
                <a16:creationId xmlns:a16="http://schemas.microsoft.com/office/drawing/2014/main" id="{60844EC3-EA98-6AE2-B12A-4CF33B57B000}"/>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2"/>
                </a:solidFill>
                <a:latin typeface="Calibri"/>
                <a:ea typeface="Calibri"/>
                <a:cs typeface="Calibri"/>
              </a:rPr>
              <a:t>Choose Your Core Constitutional Ideas</a:t>
            </a:r>
          </a:p>
          <a:p>
            <a:endParaRPr lang="en-US" sz="4800" cap="none" dirty="0">
              <a:solidFill>
                <a:schemeClr val="bg2"/>
              </a:solidFill>
              <a:latin typeface="Calibri"/>
              <a:ea typeface="Calibri"/>
              <a:cs typeface="Calibri"/>
            </a:endParaRPr>
          </a:p>
        </p:txBody>
      </p:sp>
      <p:cxnSp>
        <p:nvCxnSpPr>
          <p:cNvPr id="4" name="Straight Connector 3">
            <a:extLst>
              <a:ext uri="{FF2B5EF4-FFF2-40B4-BE49-F238E27FC236}">
                <a16:creationId xmlns:a16="http://schemas.microsoft.com/office/drawing/2014/main" id="{76557D82-673F-D4B1-5D97-4D8A6A07984E}"/>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CEFB65F-F896-3542-AA9F-416ADD5B4BC1}"/>
              </a:ext>
            </a:extLst>
          </p:cNvPr>
          <p:cNvSpPr txBox="1"/>
          <p:nvPr/>
        </p:nvSpPr>
        <p:spPr>
          <a:xfrm>
            <a:off x="2575187" y="2051010"/>
            <a:ext cx="4980894"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b="1" dirty="0">
                <a:solidFill>
                  <a:schemeClr val="accent1">
                    <a:lumMod val="75000"/>
                  </a:schemeClr>
                </a:solidFill>
                <a:latin typeface="Calibri Light"/>
                <a:ea typeface="Calibri Light"/>
                <a:cs typeface="Calibri Light"/>
              </a:rPr>
              <a:t>CHECKS AND BALANCES</a:t>
            </a:r>
            <a:br>
              <a:rPr lang="en-US" sz="3200" b="1" dirty="0">
                <a:solidFill>
                  <a:schemeClr val="bg2"/>
                </a:solidFill>
                <a:latin typeface="Calibri Light"/>
                <a:ea typeface="Calibri Light"/>
                <a:cs typeface="Calibri Light"/>
              </a:rPr>
            </a:br>
            <a:r>
              <a:rPr lang="en-US" sz="3200" b="1" dirty="0">
                <a:solidFill>
                  <a:schemeClr val="bg2"/>
                </a:solidFill>
                <a:latin typeface="Calibri Light"/>
                <a:ea typeface="Calibri Light"/>
                <a:cs typeface="Calibri Light"/>
              </a:rPr>
              <a:t>Government power is divided among branches so no one part can take over — and courts decide independently.</a:t>
            </a:r>
            <a:endParaRPr lang="en-US" b="1" dirty="0">
              <a:solidFill>
                <a:schemeClr val="bg2"/>
              </a:solidFill>
            </a:endParaRPr>
          </a:p>
        </p:txBody>
      </p:sp>
      <p:pic>
        <p:nvPicPr>
          <p:cNvPr id="6" name="Graphic 5" descr="Badge 5 with solid fill">
            <a:extLst>
              <a:ext uri="{FF2B5EF4-FFF2-40B4-BE49-F238E27FC236}">
                <a16:creationId xmlns:a16="http://schemas.microsoft.com/office/drawing/2014/main" id="{4D2D9C08-3E77-1676-A6A1-5D221CD52F9D}"/>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41586" y="1990947"/>
            <a:ext cx="1985205" cy="1985205"/>
          </a:xfrm>
          <a:prstGeom prst="rect">
            <a:avLst/>
          </a:prstGeom>
        </p:spPr>
      </p:pic>
    </p:spTree>
    <p:extLst>
      <p:ext uri="{BB962C8B-B14F-4D97-AF65-F5344CB8AC3E}">
        <p14:creationId xmlns:p14="http://schemas.microsoft.com/office/powerpoint/2010/main" val="1823585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EAD5C-7984-9B91-DC39-6D623E2A9CB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BED731-0393-5E9C-8484-95F326CCE6C3}"/>
              </a:ext>
            </a:extLst>
          </p:cNvPr>
          <p:cNvSpPr>
            <a:spLocks noGrp="1"/>
          </p:cNvSpPr>
          <p:nvPr>
            <p:ph type="sldNum" sz="quarter" idx="12"/>
          </p:nvPr>
        </p:nvSpPr>
        <p:spPr/>
        <p:txBody>
          <a:bodyPr/>
          <a:lstStyle/>
          <a:p>
            <a:fld id="{019752F1-C2EB-594D-9C5C-F5CD07776528}" type="slidenum">
              <a:rPr lang="en-US" smtClean="0"/>
              <a:t>9</a:t>
            </a:fld>
            <a:endParaRPr lang="en-US"/>
          </a:p>
        </p:txBody>
      </p:sp>
      <p:pic>
        <p:nvPicPr>
          <p:cNvPr id="7" name="Picture 6">
            <a:extLst>
              <a:ext uri="{FF2B5EF4-FFF2-40B4-BE49-F238E27FC236}">
                <a16:creationId xmlns:a16="http://schemas.microsoft.com/office/drawing/2014/main" id="{7D2B35D1-DD13-28FB-15E5-3C0840D2838E}"/>
              </a:ext>
            </a:extLst>
          </p:cNvPr>
          <p:cNvPicPr>
            <a:picLocks noChangeAspect="1"/>
          </p:cNvPicPr>
          <p:nvPr/>
        </p:nvPicPr>
        <p:blipFill>
          <a:blip r:embed="rId2"/>
          <a:stretch>
            <a:fillRect/>
          </a:stretch>
        </p:blipFill>
        <p:spPr>
          <a:xfrm rot="360000">
            <a:off x="7485779" y="1541794"/>
            <a:ext cx="3843644" cy="5405125"/>
          </a:xfrm>
          <a:prstGeom prst="rect">
            <a:avLst/>
          </a:prstGeom>
        </p:spPr>
      </p:pic>
      <p:sp>
        <p:nvSpPr>
          <p:cNvPr id="3" name="Title 1">
            <a:extLst>
              <a:ext uri="{FF2B5EF4-FFF2-40B4-BE49-F238E27FC236}">
                <a16:creationId xmlns:a16="http://schemas.microsoft.com/office/drawing/2014/main" id="{0CA1F2A1-EDC1-24AE-6E6C-BA162EB6307F}"/>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2"/>
                </a:solidFill>
                <a:latin typeface="Calibri"/>
                <a:ea typeface="Calibri"/>
                <a:cs typeface="Calibri"/>
              </a:rPr>
              <a:t>Choose Your Core Constitutional Ideas</a:t>
            </a:r>
          </a:p>
          <a:p>
            <a:endParaRPr lang="en-US" sz="4800" cap="none" dirty="0">
              <a:solidFill>
                <a:schemeClr val="bg2"/>
              </a:solidFill>
              <a:latin typeface="Calibri"/>
              <a:ea typeface="Calibri"/>
              <a:cs typeface="Calibri"/>
            </a:endParaRPr>
          </a:p>
        </p:txBody>
      </p:sp>
      <p:cxnSp>
        <p:nvCxnSpPr>
          <p:cNvPr id="4" name="Straight Connector 3">
            <a:extLst>
              <a:ext uri="{FF2B5EF4-FFF2-40B4-BE49-F238E27FC236}">
                <a16:creationId xmlns:a16="http://schemas.microsoft.com/office/drawing/2014/main" id="{FC3C9B76-C2C3-8E28-4815-55DD78AF8ECC}"/>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2CDCEAFB-C478-623F-35F9-0C562FCCD7F7}"/>
              </a:ext>
            </a:extLst>
          </p:cNvPr>
          <p:cNvSpPr txBox="1"/>
          <p:nvPr/>
        </p:nvSpPr>
        <p:spPr>
          <a:xfrm>
            <a:off x="2575187" y="2060244"/>
            <a:ext cx="4795432" cy="32316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b="1" dirty="0">
                <a:solidFill>
                  <a:schemeClr val="accent1">
                    <a:lumMod val="75000"/>
                  </a:schemeClr>
                </a:solidFill>
                <a:latin typeface="Calibri Light"/>
                <a:ea typeface="Calibri Light"/>
                <a:cs typeface="Calibri Light"/>
              </a:rPr>
              <a:t>CIVIC AGENCY</a:t>
            </a:r>
            <a:br>
              <a:rPr lang="en-US" sz="3200" b="1" dirty="0">
                <a:solidFill>
                  <a:schemeClr val="bg2"/>
                </a:solidFill>
                <a:latin typeface="Calibri Light"/>
                <a:ea typeface="Calibri Light"/>
                <a:cs typeface="Calibri Light"/>
              </a:rPr>
            </a:br>
            <a:r>
              <a:rPr lang="en-US" sz="3200" b="1" dirty="0">
                <a:solidFill>
                  <a:schemeClr val="bg2"/>
                </a:solidFill>
                <a:latin typeface="Calibri Light"/>
                <a:ea typeface="Calibri Light"/>
                <a:cs typeface="Calibri Light"/>
              </a:rPr>
              <a:t>The Constitution was designed to change — 27 amendments make it a living framework that every generation helps to shape.</a:t>
            </a:r>
            <a:endParaRPr lang="en-US" b="1" dirty="0">
              <a:solidFill>
                <a:schemeClr val="bg2"/>
              </a:solidFill>
            </a:endParaRPr>
          </a:p>
        </p:txBody>
      </p:sp>
      <p:pic>
        <p:nvPicPr>
          <p:cNvPr id="6" name="Graphic 5" descr="Badge 6 with solid fill">
            <a:extLst>
              <a:ext uri="{FF2B5EF4-FFF2-40B4-BE49-F238E27FC236}">
                <a16:creationId xmlns:a16="http://schemas.microsoft.com/office/drawing/2014/main" id="{D9233716-294A-77B2-BF4A-D43ABFB2FA24}"/>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41586" y="1990947"/>
            <a:ext cx="1985205" cy="1985205"/>
          </a:xfrm>
          <a:prstGeom prst="rect">
            <a:avLst/>
          </a:prstGeom>
        </p:spPr>
      </p:pic>
    </p:spTree>
    <p:extLst>
      <p:ext uri="{BB962C8B-B14F-4D97-AF65-F5344CB8AC3E}">
        <p14:creationId xmlns:p14="http://schemas.microsoft.com/office/powerpoint/2010/main" val="4061816943"/>
      </p:ext>
    </p:extLst>
  </p:cSld>
  <p:clrMapOvr>
    <a:masterClrMapping/>
  </p:clrMapOvr>
</p:sld>
</file>

<file path=ppt/theme/theme1.xml><?xml version="1.0" encoding="utf-8"?>
<a:theme xmlns:a="http://schemas.openxmlformats.org/drawingml/2006/main" name="WSBA_2017">
  <a:themeElements>
    <a:clrScheme name="WSBA colors 2017">
      <a:dk1>
        <a:srgbClr val="000000"/>
      </a:dk1>
      <a:lt1>
        <a:srgbClr val="FFFFFF"/>
      </a:lt1>
      <a:dk2>
        <a:srgbClr val="58595B"/>
      </a:dk2>
      <a:lt2>
        <a:srgbClr val="00476D"/>
      </a:lt2>
      <a:accent1>
        <a:srgbClr val="00A7E5"/>
      </a:accent1>
      <a:accent2>
        <a:srgbClr val="00909A"/>
      </a:accent2>
      <a:accent3>
        <a:srgbClr val="4EA247"/>
      </a:accent3>
      <a:accent4>
        <a:srgbClr val="FFCB05"/>
      </a:accent4>
      <a:accent5>
        <a:srgbClr val="ED6D34"/>
      </a:accent5>
      <a:accent6>
        <a:srgbClr val="604E8D"/>
      </a:accent6>
      <a:hlink>
        <a:srgbClr val="00A7E5"/>
      </a:hlink>
      <a:folHlink>
        <a:srgbClr val="58595B"/>
      </a:folHlink>
    </a:clrScheme>
    <a:fontScheme name="WSBA 2017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oAutofit/>
      </a:bodyPr>
      <a:lstStyle>
        <a:defPPr>
          <a:defRPr smtClean="0">
            <a:solidFill>
              <a:schemeClr val="tx2"/>
            </a:solidFill>
          </a:defRPr>
        </a:defPPr>
      </a:lstStyle>
    </a:txDef>
  </a:objectDefaults>
  <a:extraClrSchemeLst/>
  <a:extLst>
    <a:ext uri="{05A4C25C-085E-4340-85A3-A5531E510DB2}">
      <thm15:themeFamily xmlns:thm15="http://schemas.microsoft.com/office/thememl/2012/main" name="WSBA_2017" id="{949F9428-0BF0-4B35-81A3-2E20484930A1}" vid="{3FAD9324-06D7-43A9-9C2A-4659808FE3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0400c532-138a-47ad-85e7-898c0fa68308" xsi:nil="true"/>
    <lcf76f155ced4ddcb4097134ff3c332f xmlns="9301ceea-b7ec-4866-8e92-7dd9ae7b611d">
      <Terms xmlns="http://schemas.microsoft.com/office/infopath/2007/PartnerControls"/>
    </lcf76f155ced4ddcb4097134ff3c332f>
    <Images xmlns="9301ceea-b7ec-4866-8e92-7dd9ae7b611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2DA364399A0A5459BAB87D02DE6339E" ma:contentTypeVersion="20" ma:contentTypeDescription="Create a new document." ma:contentTypeScope="" ma:versionID="b9ce9f5ea223342dce9ff98caeca31e2">
  <xsd:schema xmlns:xsd="http://www.w3.org/2001/XMLSchema" xmlns:xs="http://www.w3.org/2001/XMLSchema" xmlns:p="http://schemas.microsoft.com/office/2006/metadata/properties" xmlns:ns1="http://schemas.microsoft.com/sharepoint/v3" xmlns:ns2="9301ceea-b7ec-4866-8e92-7dd9ae7b611d" xmlns:ns3="0400c532-138a-47ad-85e7-898c0fa68308" targetNamespace="http://schemas.microsoft.com/office/2006/metadata/properties" ma:root="true" ma:fieldsID="a702e0f120d50ca56e8306f62e70744d" ns1:_="" ns2:_="" ns3:_="">
    <xsd:import namespace="http://schemas.microsoft.com/sharepoint/v3"/>
    <xsd:import namespace="9301ceea-b7ec-4866-8e92-7dd9ae7b611d"/>
    <xsd:import namespace="0400c532-138a-47ad-85e7-898c0fa6830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element ref="ns2:MediaLengthInSeconds" minOccurs="0"/>
                <xsd:element ref="ns1:_ip_UnifiedCompliancePolicyProperties" minOccurs="0"/>
                <xsd:element ref="ns1:_ip_UnifiedCompliancePolicyUIAction" minOccurs="0"/>
                <xsd:element ref="ns2:Imag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301ceea-b7ec-4866-8e92-7dd9ae7b61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bee24962-7a89-47d6-ab2d-29f3dde6723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element name="Images" ma:index="26" nillable="true" ma:displayName="Images" ma:format="Thumbnail" ma:internalName="Images">
      <xsd:simpleType>
        <xsd:restriction base="dms:Unknown"/>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400c532-138a-47ad-85e7-898c0fa68308"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2cb77bc-cc15-468c-8998-02e9730e24a0}" ma:internalName="TaxCatchAll" ma:showField="CatchAllData" ma:web="0400c532-138a-47ad-85e7-898c0fa68308">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96943E4-8CA7-49D7-BF31-E59ECA0B47C5}">
  <ds:schemaRefs>
    <ds:schemaRef ds:uri="0400c532-138a-47ad-85e7-898c0fa68308"/>
    <ds:schemaRef ds:uri="369601a0-df1d-4329-b3ed-95aa7ee2570f"/>
    <ds:schemaRef ds:uri="644f710e-5266-46f3-b0c9-d76aee9a70ff"/>
    <ds:schemaRef ds:uri="9301ceea-b7ec-4866-8e92-7dd9ae7b611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E14936B-4EBC-4BD5-B686-A54AAFD8CE0A}">
  <ds:schemaRefs>
    <ds:schemaRef ds:uri="0400c532-138a-47ad-85e7-898c0fa68308"/>
    <ds:schemaRef ds:uri="9301ceea-b7ec-4866-8e92-7dd9ae7b611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5F1E96B-6C66-4B47-B5D7-5C79B5C854B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93</TotalTime>
  <Words>1620</Words>
  <Application>Microsoft Office PowerPoint</Application>
  <PresentationFormat>Widescreen</PresentationFormat>
  <Paragraphs>200</Paragraphs>
  <Slides>37</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Calibri</vt:lpstr>
      <vt:lpstr>Calibri Light</vt:lpstr>
      <vt:lpstr>Wingdings</vt:lpstr>
      <vt:lpstr>WSBA_2017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Title</dc:title>
  <dc:creator>Terri Sharp</dc:creator>
  <cp:lastModifiedBy>Noel Brady</cp:lastModifiedBy>
  <cp:revision>178</cp:revision>
  <cp:lastPrinted>2017-10-25T22:32:55Z</cp:lastPrinted>
  <dcterms:created xsi:type="dcterms:W3CDTF">2017-06-17T15:44:04Z</dcterms:created>
  <dcterms:modified xsi:type="dcterms:W3CDTF">2026-08-26T19:53:22Z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0x01010062DA364399A0A5459BAB87D02DE6339E</vt:lpwstr>
  </property>
  <property fmtid="{D5CDD505-2E9C-101B-9397-08002B2CF9AE}" pid="3" name="MediaServiceImageTags">
    <vt:lpwstr/>
  </property>
</Properties>
</file>